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5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08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797F0-0919-4678-A8B6-39FB06B52AC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8FF17-C6EA-4530-95BB-083E741B2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3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B6786-6920-40A3-9BFE-5E10EACA3216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FE1ADE-7B68-4789-9AAF-C7DABE5BEF9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AC033-5ECB-45A4-AF02-B04BE7260FEB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E1B93B-034A-4775-A7C8-F60E896E7BE0}" type="slidenum">
              <a:rPr lang="en-US"/>
              <a:pPr/>
              <a:t>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AE78A-3E0D-41AD-8E56-E4DB4A7ACB25}" type="slidenum">
              <a:rPr lang="en-US"/>
              <a:pPr/>
              <a:t>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3C00B6-DE53-4ED1-BAC6-5BDC1D3C5FA8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A9570D-A6D4-4B5D-A5DB-8D9E77576616}" type="slidenum">
              <a:rPr lang="en-US"/>
              <a:pPr/>
              <a:t>11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7DBF6B-C794-4513-9CD8-E2A7DF11A4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682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7F4DD-1BB5-4012-86DD-4BB8B80A0AF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65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A531-84D6-4DA2-B672-7152CEA243D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17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9F08B-2343-4F40-8E27-172F659F7D8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514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65A3C-99B9-4331-AF3D-CC408EB3201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8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E3080-1D37-445A-8D1A-6021980D50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19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0430-64FA-451B-BF3B-A8CB2E53AE1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386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D4F1B-E61F-4C6B-A885-0C56CB60B53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4373D-54AD-4A01-BFC5-28A7D99EDF2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864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5784-22BC-4E23-948E-3617EF5406C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45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AA1D-ECD7-44BD-962B-0A42A19A05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9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21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1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213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7DBF6B-C794-4513-9CD8-E2A7DF11A4E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89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7F4DD-1BB5-4012-86DD-4BB8B80A0AF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3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DA531-84D6-4DA2-B672-7152CEA243D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0700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9F08B-2343-4F40-8E27-172F659F7D8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180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65A3C-99B9-4331-AF3D-CC408EB3201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52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E3080-1D37-445A-8D1A-6021980D507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16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0430-64FA-451B-BF3B-A8CB2E53AE1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D4F1B-E61F-4C6B-A885-0C56CB60B53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920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4373D-54AD-4A01-BFC5-28A7D99EDF2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54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35784-22BC-4E23-948E-3617EF5406C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747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AA1D-ECD7-44BD-962B-0A42A19A05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27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08B6819-657B-4D1D-92C4-F0D54EE7ACBA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DB8318-08F6-4B1B-B6E7-24DB17E749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01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12FAED-662D-4656-88C6-31186E7A9CA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8141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18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018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12FAED-662D-4656-88C6-31186E7A9CA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261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981200"/>
            <a:ext cx="7924800" cy="1222375"/>
          </a:xfrm>
        </p:spPr>
        <p:txBody>
          <a:bodyPr/>
          <a:lstStyle/>
          <a:p>
            <a:r>
              <a:rPr lang="en-US" dirty="0" smtClean="0"/>
              <a:t>1.2 variables and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2438400"/>
          </a:xfrm>
        </p:spPr>
        <p:txBody>
          <a:bodyPr/>
          <a:lstStyle/>
          <a:p>
            <a:r>
              <a:rPr lang="en-US" dirty="0" smtClean="0"/>
              <a:t>Objective:  Be able to tell me what is all the parts of a variable expression.  Be able to substitute a number for a variable and evaluate.  Students will also be able to demonstrate how to construct a </a:t>
            </a:r>
            <a:r>
              <a:rPr lang="en-US" smtClean="0"/>
              <a:t>variable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0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studio charges a fee of $30 plus $5 for each portrait sheet ordered.  Write an expression to find the total cost to have the pictures taken.  Find the cost for </a:t>
            </a:r>
            <a:r>
              <a:rPr lang="en-US" smtClean="0"/>
              <a:t>10 pictures.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0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Wrap – up	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4958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Questions/Comments</a:t>
            </a:r>
          </a:p>
          <a:p>
            <a:endParaRPr lang="en-US" dirty="0"/>
          </a:p>
          <a:p>
            <a:r>
              <a:rPr lang="en-US" dirty="0" err="1" smtClean="0"/>
              <a:t>Ic</a:t>
            </a:r>
            <a:r>
              <a:rPr lang="en-US" dirty="0" smtClean="0"/>
              <a:t>: 	</a:t>
            </a:r>
            <a:r>
              <a:rPr lang="en-US" sz="2000" dirty="0" err="1" smtClean="0"/>
              <a:t>wkbk</a:t>
            </a:r>
            <a:r>
              <a:rPr lang="en-US" sz="2000" dirty="0" smtClean="0"/>
              <a:t>. Pg. </a:t>
            </a:r>
            <a:r>
              <a:rPr lang="en-US" sz="2000" smtClean="0"/>
              <a:t>4</a:t>
            </a:r>
            <a:endParaRPr lang="en-US" sz="2000" dirty="0" smtClean="0"/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Hw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wkbk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 Pg. </a:t>
            </a: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8733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Algebra: math that uses symbols.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Variable: letter represents number.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Ex: x and y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Algebraic </a:t>
            </a:r>
            <a:r>
              <a:rPr lang="en-US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(variable) Expression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 numbers, variables, and operations.</a:t>
            </a:r>
          </a:p>
          <a:p>
            <a:pPr lvl="1"/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Ex: 3x – 3y</a:t>
            </a:r>
          </a:p>
          <a:p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Tell if examples are numerical, variable expressions or variables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3 – 4 + 3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X, Y, 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3x – 2 x 5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8y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4 – 9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3 + s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741164" y="2205633"/>
            <a:ext cx="258962" cy="232172"/>
          </a:xfrm>
          <a:custGeom>
            <a:avLst/>
            <a:gdLst/>
            <a:ahLst/>
            <a:cxnLst/>
            <a:rect l="0" t="0" r="0" b="0"/>
            <a:pathLst>
              <a:path w="258962" h="232172">
                <a:moveTo>
                  <a:pt x="0" y="35718"/>
                </a:move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0" y="35718"/>
                </a:lnTo>
                <a:lnTo>
                  <a:pt x="8930" y="44648"/>
                </a:lnTo>
                <a:lnTo>
                  <a:pt x="8930" y="44648"/>
                </a:lnTo>
                <a:lnTo>
                  <a:pt x="8930" y="44648"/>
                </a:lnTo>
                <a:lnTo>
                  <a:pt x="17860" y="53578"/>
                </a:lnTo>
                <a:lnTo>
                  <a:pt x="17860" y="62507"/>
                </a:lnTo>
                <a:lnTo>
                  <a:pt x="26789" y="71437"/>
                </a:lnTo>
                <a:lnTo>
                  <a:pt x="35719" y="89296"/>
                </a:lnTo>
                <a:lnTo>
                  <a:pt x="35719" y="107156"/>
                </a:lnTo>
                <a:lnTo>
                  <a:pt x="35719" y="125015"/>
                </a:lnTo>
                <a:lnTo>
                  <a:pt x="35719" y="142875"/>
                </a:lnTo>
                <a:lnTo>
                  <a:pt x="44649" y="151804"/>
                </a:lnTo>
                <a:lnTo>
                  <a:pt x="44649" y="178593"/>
                </a:lnTo>
                <a:lnTo>
                  <a:pt x="44649" y="187523"/>
                </a:lnTo>
                <a:lnTo>
                  <a:pt x="44649" y="205382"/>
                </a:lnTo>
                <a:lnTo>
                  <a:pt x="44649" y="205382"/>
                </a:lnTo>
                <a:lnTo>
                  <a:pt x="53578" y="214312"/>
                </a:lnTo>
                <a:lnTo>
                  <a:pt x="53578" y="214312"/>
                </a:lnTo>
                <a:lnTo>
                  <a:pt x="53578" y="223242"/>
                </a:lnTo>
                <a:lnTo>
                  <a:pt x="53578" y="214312"/>
                </a:lnTo>
                <a:lnTo>
                  <a:pt x="53578" y="214312"/>
                </a:lnTo>
                <a:lnTo>
                  <a:pt x="53578" y="205382"/>
                </a:lnTo>
                <a:lnTo>
                  <a:pt x="53578" y="196453"/>
                </a:lnTo>
                <a:lnTo>
                  <a:pt x="44649" y="178593"/>
                </a:lnTo>
                <a:lnTo>
                  <a:pt x="44649" y="169664"/>
                </a:lnTo>
                <a:lnTo>
                  <a:pt x="35719" y="151804"/>
                </a:lnTo>
                <a:lnTo>
                  <a:pt x="26789" y="133945"/>
                </a:lnTo>
                <a:lnTo>
                  <a:pt x="17860" y="116086"/>
                </a:lnTo>
                <a:lnTo>
                  <a:pt x="17860" y="98226"/>
                </a:lnTo>
                <a:lnTo>
                  <a:pt x="17860" y="89296"/>
                </a:lnTo>
                <a:lnTo>
                  <a:pt x="17860" y="71437"/>
                </a:lnTo>
                <a:lnTo>
                  <a:pt x="17860" y="53578"/>
                </a:lnTo>
                <a:lnTo>
                  <a:pt x="2678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0"/>
                </a:lnTo>
                <a:lnTo>
                  <a:pt x="107156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96453" y="35718"/>
                </a:lnTo>
                <a:lnTo>
                  <a:pt x="214313" y="53578"/>
                </a:lnTo>
                <a:lnTo>
                  <a:pt x="223242" y="71437"/>
                </a:lnTo>
                <a:lnTo>
                  <a:pt x="232172" y="89296"/>
                </a:lnTo>
                <a:lnTo>
                  <a:pt x="241102" y="116086"/>
                </a:lnTo>
                <a:lnTo>
                  <a:pt x="250031" y="133945"/>
                </a:lnTo>
                <a:lnTo>
                  <a:pt x="258961" y="160734"/>
                </a:lnTo>
                <a:lnTo>
                  <a:pt x="258961" y="178593"/>
                </a:lnTo>
                <a:lnTo>
                  <a:pt x="258961" y="196453"/>
                </a:lnTo>
                <a:lnTo>
                  <a:pt x="258961" y="214312"/>
                </a:lnTo>
                <a:lnTo>
                  <a:pt x="258961" y="223242"/>
                </a:lnTo>
                <a:lnTo>
                  <a:pt x="258961" y="232171"/>
                </a:lnTo>
                <a:lnTo>
                  <a:pt x="258961" y="232171"/>
                </a:lnTo>
                <a:lnTo>
                  <a:pt x="258961" y="232171"/>
                </a:lnTo>
                <a:lnTo>
                  <a:pt x="258961" y="232171"/>
                </a:lnTo>
                <a:lnTo>
                  <a:pt x="258961" y="23217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62633" y="2232422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80367"/>
                </a:lnTo>
                <a:lnTo>
                  <a:pt x="8930" y="107156"/>
                </a:lnTo>
                <a:lnTo>
                  <a:pt x="8930" y="133945"/>
                </a:lnTo>
                <a:lnTo>
                  <a:pt x="17859" y="151804"/>
                </a:lnTo>
                <a:lnTo>
                  <a:pt x="26789" y="169664"/>
                </a:lnTo>
                <a:lnTo>
                  <a:pt x="35719" y="187523"/>
                </a:lnTo>
                <a:lnTo>
                  <a:pt x="44648" y="196453"/>
                </a:lnTo>
                <a:lnTo>
                  <a:pt x="62508" y="196453"/>
                </a:lnTo>
                <a:lnTo>
                  <a:pt x="71437" y="196453"/>
                </a:lnTo>
                <a:lnTo>
                  <a:pt x="89297" y="196453"/>
                </a:lnTo>
                <a:lnTo>
                  <a:pt x="107156" y="187523"/>
                </a:lnTo>
                <a:lnTo>
                  <a:pt x="125016" y="178593"/>
                </a:lnTo>
                <a:lnTo>
                  <a:pt x="133945" y="169664"/>
                </a:lnTo>
                <a:lnTo>
                  <a:pt x="151805" y="151804"/>
                </a:lnTo>
                <a:lnTo>
                  <a:pt x="151805" y="133945"/>
                </a:lnTo>
                <a:lnTo>
                  <a:pt x="160734" y="116086"/>
                </a:lnTo>
                <a:lnTo>
                  <a:pt x="160734" y="98226"/>
                </a:lnTo>
                <a:lnTo>
                  <a:pt x="151805" y="71437"/>
                </a:lnTo>
                <a:lnTo>
                  <a:pt x="151805" y="62507"/>
                </a:lnTo>
                <a:lnTo>
                  <a:pt x="142875" y="44648"/>
                </a:lnTo>
                <a:lnTo>
                  <a:pt x="133945" y="3571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17859"/>
                </a:lnTo>
                <a:lnTo>
                  <a:pt x="107156" y="17859"/>
                </a:lnTo>
                <a:lnTo>
                  <a:pt x="107156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285875" y="2241351"/>
            <a:ext cx="303610" cy="187525"/>
          </a:xfrm>
          <a:custGeom>
            <a:avLst/>
            <a:gdLst/>
            <a:ahLst/>
            <a:cxnLst/>
            <a:rect l="0" t="0" r="0" b="0"/>
            <a:pathLst>
              <a:path w="303610" h="187525">
                <a:moveTo>
                  <a:pt x="0" y="71438"/>
                </a:moveTo>
                <a:lnTo>
                  <a:pt x="8930" y="71438"/>
                </a:lnTo>
                <a:lnTo>
                  <a:pt x="8930" y="80368"/>
                </a:lnTo>
                <a:lnTo>
                  <a:pt x="17859" y="89297"/>
                </a:lnTo>
                <a:lnTo>
                  <a:pt x="26789" y="107157"/>
                </a:lnTo>
                <a:lnTo>
                  <a:pt x="44648" y="125016"/>
                </a:lnTo>
                <a:lnTo>
                  <a:pt x="53578" y="142875"/>
                </a:lnTo>
                <a:lnTo>
                  <a:pt x="53578" y="151805"/>
                </a:lnTo>
                <a:lnTo>
                  <a:pt x="62508" y="169664"/>
                </a:lnTo>
                <a:lnTo>
                  <a:pt x="6250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78594"/>
                </a:lnTo>
                <a:lnTo>
                  <a:pt x="71438" y="169664"/>
                </a:lnTo>
                <a:lnTo>
                  <a:pt x="62508" y="160735"/>
                </a:lnTo>
                <a:lnTo>
                  <a:pt x="62508" y="142875"/>
                </a:lnTo>
                <a:lnTo>
                  <a:pt x="62508" y="125016"/>
                </a:lnTo>
                <a:lnTo>
                  <a:pt x="62508" y="98227"/>
                </a:lnTo>
                <a:lnTo>
                  <a:pt x="62508" y="80368"/>
                </a:lnTo>
                <a:lnTo>
                  <a:pt x="62508" y="62508"/>
                </a:lnTo>
                <a:lnTo>
                  <a:pt x="62508" y="44649"/>
                </a:lnTo>
                <a:lnTo>
                  <a:pt x="62508" y="35719"/>
                </a:lnTo>
                <a:lnTo>
                  <a:pt x="71438" y="26789"/>
                </a:lnTo>
                <a:lnTo>
                  <a:pt x="80367" y="17860"/>
                </a:lnTo>
                <a:lnTo>
                  <a:pt x="80367" y="17860"/>
                </a:lnTo>
                <a:lnTo>
                  <a:pt x="89297" y="17860"/>
                </a:lnTo>
                <a:lnTo>
                  <a:pt x="98227" y="17860"/>
                </a:lnTo>
                <a:lnTo>
                  <a:pt x="107156" y="26789"/>
                </a:lnTo>
                <a:lnTo>
                  <a:pt x="116086" y="35719"/>
                </a:lnTo>
                <a:lnTo>
                  <a:pt x="125016" y="53578"/>
                </a:lnTo>
                <a:lnTo>
                  <a:pt x="142875" y="71438"/>
                </a:lnTo>
                <a:lnTo>
                  <a:pt x="142875" y="89297"/>
                </a:lnTo>
                <a:lnTo>
                  <a:pt x="151805" y="98227"/>
                </a:lnTo>
                <a:lnTo>
                  <a:pt x="160734" y="116086"/>
                </a:lnTo>
                <a:lnTo>
                  <a:pt x="169664" y="125016"/>
                </a:lnTo>
                <a:lnTo>
                  <a:pt x="178594" y="133946"/>
                </a:lnTo>
                <a:lnTo>
                  <a:pt x="178594" y="133946"/>
                </a:lnTo>
                <a:lnTo>
                  <a:pt x="178594" y="142875"/>
                </a:lnTo>
                <a:lnTo>
                  <a:pt x="178594" y="142875"/>
                </a:lnTo>
                <a:lnTo>
                  <a:pt x="178594" y="133946"/>
                </a:lnTo>
                <a:lnTo>
                  <a:pt x="178594" y="133946"/>
                </a:lnTo>
                <a:lnTo>
                  <a:pt x="178594" y="125016"/>
                </a:lnTo>
                <a:lnTo>
                  <a:pt x="178594" y="116086"/>
                </a:lnTo>
                <a:lnTo>
                  <a:pt x="169664" y="98227"/>
                </a:lnTo>
                <a:lnTo>
                  <a:pt x="169664" y="80368"/>
                </a:lnTo>
                <a:lnTo>
                  <a:pt x="169664" y="62508"/>
                </a:lnTo>
                <a:lnTo>
                  <a:pt x="178594" y="44649"/>
                </a:lnTo>
                <a:lnTo>
                  <a:pt x="178594" y="26789"/>
                </a:lnTo>
                <a:lnTo>
                  <a:pt x="187523" y="17860"/>
                </a:lnTo>
                <a:lnTo>
                  <a:pt x="187523" y="8930"/>
                </a:lnTo>
                <a:lnTo>
                  <a:pt x="196453" y="8930"/>
                </a:lnTo>
                <a:lnTo>
                  <a:pt x="205383" y="0"/>
                </a:lnTo>
                <a:lnTo>
                  <a:pt x="214313" y="0"/>
                </a:lnTo>
                <a:lnTo>
                  <a:pt x="232172" y="8930"/>
                </a:lnTo>
                <a:lnTo>
                  <a:pt x="241102" y="8930"/>
                </a:lnTo>
                <a:lnTo>
                  <a:pt x="250031" y="26789"/>
                </a:lnTo>
                <a:lnTo>
                  <a:pt x="258961" y="35719"/>
                </a:lnTo>
                <a:lnTo>
                  <a:pt x="267891" y="53578"/>
                </a:lnTo>
                <a:lnTo>
                  <a:pt x="276820" y="71438"/>
                </a:lnTo>
                <a:lnTo>
                  <a:pt x="285750" y="89297"/>
                </a:lnTo>
                <a:lnTo>
                  <a:pt x="285750" y="107157"/>
                </a:lnTo>
                <a:lnTo>
                  <a:pt x="294680" y="125016"/>
                </a:lnTo>
                <a:lnTo>
                  <a:pt x="294680" y="142875"/>
                </a:lnTo>
                <a:lnTo>
                  <a:pt x="303609" y="151805"/>
                </a:lnTo>
                <a:lnTo>
                  <a:pt x="303609" y="169664"/>
                </a:lnTo>
                <a:lnTo>
                  <a:pt x="303609" y="178594"/>
                </a:lnTo>
                <a:lnTo>
                  <a:pt x="303609" y="187524"/>
                </a:lnTo>
                <a:lnTo>
                  <a:pt x="303609" y="187524"/>
                </a:lnTo>
                <a:lnTo>
                  <a:pt x="303609" y="18752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34133" y="2241351"/>
            <a:ext cx="160735" cy="151806"/>
          </a:xfrm>
          <a:custGeom>
            <a:avLst/>
            <a:gdLst/>
            <a:ahLst/>
            <a:cxnLst/>
            <a:rect l="0" t="0" r="0" b="0"/>
            <a:pathLst>
              <a:path w="160735" h="151806">
                <a:moveTo>
                  <a:pt x="0" y="125016"/>
                </a:moveTo>
                <a:lnTo>
                  <a:pt x="8930" y="125016"/>
                </a:lnTo>
                <a:lnTo>
                  <a:pt x="17859" y="116086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07157"/>
                </a:lnTo>
                <a:lnTo>
                  <a:pt x="71437" y="98227"/>
                </a:lnTo>
                <a:lnTo>
                  <a:pt x="89297" y="89297"/>
                </a:lnTo>
                <a:lnTo>
                  <a:pt x="107156" y="80368"/>
                </a:lnTo>
                <a:lnTo>
                  <a:pt x="125015" y="71438"/>
                </a:lnTo>
                <a:lnTo>
                  <a:pt x="142875" y="62508"/>
                </a:lnTo>
                <a:lnTo>
                  <a:pt x="151805" y="53578"/>
                </a:lnTo>
                <a:lnTo>
                  <a:pt x="160734" y="44649"/>
                </a:lnTo>
                <a:lnTo>
                  <a:pt x="160734" y="35719"/>
                </a:lnTo>
                <a:lnTo>
                  <a:pt x="160734" y="26789"/>
                </a:lnTo>
                <a:lnTo>
                  <a:pt x="160734" y="8930"/>
                </a:lnTo>
                <a:lnTo>
                  <a:pt x="151805" y="893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893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35719" y="44649"/>
                </a:lnTo>
                <a:lnTo>
                  <a:pt x="17859" y="62508"/>
                </a:lnTo>
                <a:lnTo>
                  <a:pt x="17859" y="80368"/>
                </a:lnTo>
                <a:lnTo>
                  <a:pt x="8930" y="89297"/>
                </a:lnTo>
                <a:lnTo>
                  <a:pt x="17859" y="107157"/>
                </a:lnTo>
                <a:lnTo>
                  <a:pt x="17859" y="116086"/>
                </a:lnTo>
                <a:lnTo>
                  <a:pt x="26789" y="125016"/>
                </a:lnTo>
                <a:lnTo>
                  <a:pt x="44648" y="133946"/>
                </a:lnTo>
                <a:lnTo>
                  <a:pt x="62508" y="142875"/>
                </a:lnTo>
                <a:lnTo>
                  <a:pt x="80367" y="151805"/>
                </a:lnTo>
                <a:lnTo>
                  <a:pt x="107156" y="151805"/>
                </a:lnTo>
                <a:lnTo>
                  <a:pt x="125015" y="151805"/>
                </a:lnTo>
                <a:lnTo>
                  <a:pt x="142875" y="151805"/>
                </a:lnTo>
                <a:lnTo>
                  <a:pt x="151805" y="151805"/>
                </a:lnTo>
                <a:lnTo>
                  <a:pt x="151805" y="1518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857375" y="2277070"/>
            <a:ext cx="107157" cy="142876"/>
          </a:xfrm>
          <a:custGeom>
            <a:avLst/>
            <a:gdLst/>
            <a:ahLst/>
            <a:cxnLst/>
            <a:rect l="0" t="0" r="0" b="0"/>
            <a:pathLst>
              <a:path w="107157" h="142876">
                <a:moveTo>
                  <a:pt x="26789" y="142875"/>
                </a:moveTo>
                <a:lnTo>
                  <a:pt x="26789" y="14287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26789" y="133945"/>
                </a:lnTo>
                <a:lnTo>
                  <a:pt x="35719" y="12501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17859" y="71438"/>
                </a:lnTo>
                <a:lnTo>
                  <a:pt x="8930" y="53578"/>
                </a:lnTo>
                <a:lnTo>
                  <a:pt x="8930" y="4464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80367" y="17859"/>
                </a:lnTo>
                <a:lnTo>
                  <a:pt x="89297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07156" y="3571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035969" y="2303859"/>
            <a:ext cx="17860" cy="107157"/>
          </a:xfrm>
          <a:custGeom>
            <a:avLst/>
            <a:gdLst/>
            <a:ahLst/>
            <a:cxnLst/>
            <a:rect l="0" t="0" r="0" b="0"/>
            <a:pathLst>
              <a:path w="17860" h="107157">
                <a:moveTo>
                  <a:pt x="0" y="0"/>
                </a:moveTo>
                <a:lnTo>
                  <a:pt x="0" y="893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17859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018109" y="2196703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143125" y="2277070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89297" y="0"/>
                </a:move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9"/>
                </a:lnTo>
                <a:lnTo>
                  <a:pt x="893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7"/>
                </a:lnTo>
                <a:lnTo>
                  <a:pt x="8930" y="107156"/>
                </a:lnTo>
                <a:lnTo>
                  <a:pt x="17859" y="116086"/>
                </a:lnTo>
                <a:lnTo>
                  <a:pt x="26789" y="125016"/>
                </a:lnTo>
                <a:lnTo>
                  <a:pt x="53578" y="133945"/>
                </a:lnTo>
                <a:lnTo>
                  <a:pt x="71438" y="13394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51805" y="133945"/>
                </a:lnTo>
                <a:lnTo>
                  <a:pt x="151805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321719" y="2277070"/>
            <a:ext cx="187524" cy="133946"/>
          </a:xfrm>
          <a:custGeom>
            <a:avLst/>
            <a:gdLst/>
            <a:ahLst/>
            <a:cxnLst/>
            <a:rect l="0" t="0" r="0" b="0"/>
            <a:pathLst>
              <a:path w="187524" h="133946">
                <a:moveTo>
                  <a:pt x="169664" y="26789"/>
                </a:moveTo>
                <a:lnTo>
                  <a:pt x="169664" y="26789"/>
                </a:lnTo>
                <a:lnTo>
                  <a:pt x="169664" y="17859"/>
                </a:lnTo>
                <a:lnTo>
                  <a:pt x="169664" y="17859"/>
                </a:lnTo>
                <a:lnTo>
                  <a:pt x="16966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0"/>
                </a:lnTo>
                <a:lnTo>
                  <a:pt x="107156" y="0"/>
                </a:lnTo>
                <a:lnTo>
                  <a:pt x="80367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17859" y="53578"/>
                </a:lnTo>
                <a:lnTo>
                  <a:pt x="8929" y="71438"/>
                </a:lnTo>
                <a:lnTo>
                  <a:pt x="0" y="89297"/>
                </a:lnTo>
                <a:lnTo>
                  <a:pt x="0" y="98227"/>
                </a:lnTo>
                <a:lnTo>
                  <a:pt x="8929" y="107156"/>
                </a:lnTo>
                <a:lnTo>
                  <a:pt x="17859" y="107156"/>
                </a:lnTo>
                <a:lnTo>
                  <a:pt x="35719" y="107156"/>
                </a:lnTo>
                <a:lnTo>
                  <a:pt x="53578" y="107156"/>
                </a:lnTo>
                <a:lnTo>
                  <a:pt x="80367" y="107156"/>
                </a:lnTo>
                <a:lnTo>
                  <a:pt x="98226" y="98227"/>
                </a:lnTo>
                <a:lnTo>
                  <a:pt x="107156" y="89297"/>
                </a:lnTo>
                <a:lnTo>
                  <a:pt x="125015" y="80367"/>
                </a:lnTo>
                <a:lnTo>
                  <a:pt x="142875" y="80367"/>
                </a:lnTo>
                <a:lnTo>
                  <a:pt x="151804" y="7143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71438"/>
                </a:lnTo>
                <a:lnTo>
                  <a:pt x="160734" y="71438"/>
                </a:lnTo>
                <a:lnTo>
                  <a:pt x="169664" y="80367"/>
                </a:lnTo>
                <a:lnTo>
                  <a:pt x="169664" y="8929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78594" y="125016"/>
                </a:lnTo>
                <a:lnTo>
                  <a:pt x="178594" y="125016"/>
                </a:lnTo>
                <a:lnTo>
                  <a:pt x="187523" y="133945"/>
                </a:lnTo>
                <a:lnTo>
                  <a:pt x="187523" y="133945"/>
                </a:lnTo>
                <a:lnTo>
                  <a:pt x="187523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607469" y="2160984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17859" y="169664"/>
                </a:lnTo>
                <a:lnTo>
                  <a:pt x="17859" y="187524"/>
                </a:lnTo>
                <a:lnTo>
                  <a:pt x="26789" y="214313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151930" y="2589609"/>
            <a:ext cx="214313" cy="205384"/>
          </a:xfrm>
          <a:custGeom>
            <a:avLst/>
            <a:gdLst/>
            <a:ahLst/>
            <a:cxnLst/>
            <a:rect l="0" t="0" r="0" b="0"/>
            <a:pathLst>
              <a:path w="214313" h="205384">
                <a:moveTo>
                  <a:pt x="0" y="133946"/>
                </a:move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0" y="133946"/>
                </a:lnTo>
                <a:lnTo>
                  <a:pt x="8929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62508" y="125016"/>
                </a:lnTo>
                <a:lnTo>
                  <a:pt x="80367" y="125016"/>
                </a:lnTo>
                <a:lnTo>
                  <a:pt x="98226" y="116086"/>
                </a:lnTo>
                <a:lnTo>
                  <a:pt x="125015" y="107157"/>
                </a:lnTo>
                <a:lnTo>
                  <a:pt x="151804" y="98227"/>
                </a:lnTo>
                <a:lnTo>
                  <a:pt x="169664" y="89297"/>
                </a:lnTo>
                <a:lnTo>
                  <a:pt x="187523" y="80368"/>
                </a:lnTo>
                <a:lnTo>
                  <a:pt x="205383" y="62508"/>
                </a:lnTo>
                <a:lnTo>
                  <a:pt x="214312" y="53579"/>
                </a:lnTo>
                <a:lnTo>
                  <a:pt x="214312" y="35719"/>
                </a:lnTo>
                <a:lnTo>
                  <a:pt x="214312" y="26789"/>
                </a:lnTo>
                <a:lnTo>
                  <a:pt x="214312" y="17860"/>
                </a:lnTo>
                <a:lnTo>
                  <a:pt x="196453" y="8930"/>
                </a:lnTo>
                <a:lnTo>
                  <a:pt x="187523" y="0"/>
                </a:lnTo>
                <a:lnTo>
                  <a:pt x="160734" y="0"/>
                </a:lnTo>
                <a:lnTo>
                  <a:pt x="133945" y="8930"/>
                </a:lnTo>
                <a:lnTo>
                  <a:pt x="107156" y="8930"/>
                </a:lnTo>
                <a:lnTo>
                  <a:pt x="80367" y="26789"/>
                </a:lnTo>
                <a:lnTo>
                  <a:pt x="53578" y="44649"/>
                </a:lnTo>
                <a:lnTo>
                  <a:pt x="35719" y="62508"/>
                </a:lnTo>
                <a:lnTo>
                  <a:pt x="17859" y="80368"/>
                </a:lnTo>
                <a:lnTo>
                  <a:pt x="8929" y="107157"/>
                </a:lnTo>
                <a:lnTo>
                  <a:pt x="0" y="133946"/>
                </a:lnTo>
                <a:lnTo>
                  <a:pt x="0" y="151805"/>
                </a:lnTo>
                <a:lnTo>
                  <a:pt x="8929" y="169664"/>
                </a:lnTo>
                <a:lnTo>
                  <a:pt x="17859" y="178594"/>
                </a:lnTo>
                <a:lnTo>
                  <a:pt x="35719" y="196454"/>
                </a:lnTo>
                <a:lnTo>
                  <a:pt x="62508" y="196454"/>
                </a:lnTo>
                <a:lnTo>
                  <a:pt x="89297" y="205383"/>
                </a:lnTo>
                <a:lnTo>
                  <a:pt x="116086" y="205383"/>
                </a:lnTo>
                <a:lnTo>
                  <a:pt x="142875" y="205383"/>
                </a:lnTo>
                <a:lnTo>
                  <a:pt x="178593" y="196454"/>
                </a:lnTo>
                <a:lnTo>
                  <a:pt x="178593" y="196454"/>
                </a:lnTo>
                <a:lnTo>
                  <a:pt x="178593" y="19645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428750" y="2616398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26790"/>
                </a:lnTo>
                <a:lnTo>
                  <a:pt x="44648" y="44649"/>
                </a:lnTo>
                <a:lnTo>
                  <a:pt x="53578" y="62508"/>
                </a:lnTo>
                <a:lnTo>
                  <a:pt x="71438" y="80368"/>
                </a:lnTo>
                <a:lnTo>
                  <a:pt x="89297" y="98227"/>
                </a:lnTo>
                <a:lnTo>
                  <a:pt x="98227" y="116086"/>
                </a:lnTo>
                <a:lnTo>
                  <a:pt x="125016" y="133946"/>
                </a:lnTo>
                <a:lnTo>
                  <a:pt x="133945" y="151805"/>
                </a:lnTo>
                <a:lnTo>
                  <a:pt x="151805" y="160735"/>
                </a:lnTo>
                <a:lnTo>
                  <a:pt x="160734" y="169665"/>
                </a:lnTo>
                <a:lnTo>
                  <a:pt x="169664" y="169665"/>
                </a:lnTo>
                <a:lnTo>
                  <a:pt x="178594" y="178594"/>
                </a:lnTo>
                <a:lnTo>
                  <a:pt x="178594" y="178594"/>
                </a:lnTo>
                <a:lnTo>
                  <a:pt x="178594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446609" y="2634258"/>
            <a:ext cx="116087" cy="160735"/>
          </a:xfrm>
          <a:custGeom>
            <a:avLst/>
            <a:gdLst/>
            <a:ahLst/>
            <a:cxnLst/>
            <a:rect l="0" t="0" r="0" b="0"/>
            <a:pathLst>
              <a:path w="116087" h="160735">
                <a:moveTo>
                  <a:pt x="116086" y="0"/>
                </a:moveTo>
                <a:lnTo>
                  <a:pt x="116086" y="0"/>
                </a:lnTo>
                <a:lnTo>
                  <a:pt x="107157" y="8930"/>
                </a:lnTo>
                <a:lnTo>
                  <a:pt x="107157" y="8930"/>
                </a:lnTo>
                <a:lnTo>
                  <a:pt x="89297" y="17859"/>
                </a:lnTo>
                <a:lnTo>
                  <a:pt x="80368" y="35719"/>
                </a:lnTo>
                <a:lnTo>
                  <a:pt x="62508" y="53578"/>
                </a:lnTo>
                <a:lnTo>
                  <a:pt x="53579" y="71437"/>
                </a:lnTo>
                <a:lnTo>
                  <a:pt x="35719" y="89297"/>
                </a:lnTo>
                <a:lnTo>
                  <a:pt x="26789" y="107156"/>
                </a:lnTo>
                <a:lnTo>
                  <a:pt x="17860" y="125015"/>
                </a:lnTo>
                <a:lnTo>
                  <a:pt x="893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634133" y="2616398"/>
            <a:ext cx="160735" cy="321470"/>
          </a:xfrm>
          <a:custGeom>
            <a:avLst/>
            <a:gdLst/>
            <a:ahLst/>
            <a:cxnLst/>
            <a:rect l="0" t="0" r="0" b="0"/>
            <a:pathLst>
              <a:path w="160735" h="321470">
                <a:moveTo>
                  <a:pt x="17859" y="133946"/>
                </a:moveTo>
                <a:lnTo>
                  <a:pt x="17859" y="133946"/>
                </a:lnTo>
                <a:lnTo>
                  <a:pt x="17859" y="142875"/>
                </a:lnTo>
                <a:lnTo>
                  <a:pt x="26789" y="151805"/>
                </a:lnTo>
                <a:lnTo>
                  <a:pt x="26789" y="169665"/>
                </a:lnTo>
                <a:lnTo>
                  <a:pt x="35719" y="187523"/>
                </a:lnTo>
                <a:lnTo>
                  <a:pt x="44648" y="205383"/>
                </a:lnTo>
                <a:lnTo>
                  <a:pt x="53578" y="223242"/>
                </a:lnTo>
                <a:lnTo>
                  <a:pt x="53578" y="250031"/>
                </a:lnTo>
                <a:lnTo>
                  <a:pt x="62508" y="267891"/>
                </a:lnTo>
                <a:lnTo>
                  <a:pt x="62508" y="285750"/>
                </a:lnTo>
                <a:lnTo>
                  <a:pt x="71437" y="303609"/>
                </a:lnTo>
                <a:lnTo>
                  <a:pt x="71437" y="312539"/>
                </a:lnTo>
                <a:lnTo>
                  <a:pt x="71437" y="321469"/>
                </a:lnTo>
                <a:lnTo>
                  <a:pt x="80367" y="321469"/>
                </a:lnTo>
                <a:lnTo>
                  <a:pt x="80367" y="321469"/>
                </a:lnTo>
                <a:lnTo>
                  <a:pt x="80367" y="321469"/>
                </a:lnTo>
                <a:lnTo>
                  <a:pt x="71437" y="312539"/>
                </a:lnTo>
                <a:lnTo>
                  <a:pt x="71437" y="303609"/>
                </a:lnTo>
                <a:lnTo>
                  <a:pt x="71437" y="276820"/>
                </a:lnTo>
                <a:lnTo>
                  <a:pt x="62508" y="258961"/>
                </a:lnTo>
                <a:lnTo>
                  <a:pt x="53578" y="232172"/>
                </a:lnTo>
                <a:lnTo>
                  <a:pt x="44648" y="205383"/>
                </a:lnTo>
                <a:lnTo>
                  <a:pt x="35719" y="178594"/>
                </a:lnTo>
                <a:lnTo>
                  <a:pt x="26789" y="151805"/>
                </a:lnTo>
                <a:lnTo>
                  <a:pt x="17859" y="125016"/>
                </a:lnTo>
                <a:lnTo>
                  <a:pt x="8930" y="98227"/>
                </a:lnTo>
                <a:lnTo>
                  <a:pt x="0" y="71438"/>
                </a:lnTo>
                <a:lnTo>
                  <a:pt x="0" y="53579"/>
                </a:lnTo>
                <a:lnTo>
                  <a:pt x="0" y="35719"/>
                </a:lnTo>
                <a:lnTo>
                  <a:pt x="8930" y="2679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107156" y="8930"/>
                </a:lnTo>
                <a:lnTo>
                  <a:pt x="125015" y="17860"/>
                </a:lnTo>
                <a:lnTo>
                  <a:pt x="142875" y="35719"/>
                </a:lnTo>
                <a:lnTo>
                  <a:pt x="151805" y="53579"/>
                </a:lnTo>
                <a:lnTo>
                  <a:pt x="160734" y="62508"/>
                </a:lnTo>
                <a:lnTo>
                  <a:pt x="160734" y="80368"/>
                </a:lnTo>
                <a:lnTo>
                  <a:pt x="160734" y="89297"/>
                </a:lnTo>
                <a:lnTo>
                  <a:pt x="160734" y="107157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25015" y="125016"/>
                </a:lnTo>
                <a:lnTo>
                  <a:pt x="107156" y="133946"/>
                </a:lnTo>
                <a:lnTo>
                  <a:pt x="89297" y="133946"/>
                </a:lnTo>
                <a:lnTo>
                  <a:pt x="62508" y="133946"/>
                </a:lnTo>
                <a:lnTo>
                  <a:pt x="44648" y="133946"/>
                </a:lnTo>
                <a:lnTo>
                  <a:pt x="26789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902023" y="2625328"/>
            <a:ext cx="71439" cy="178594"/>
          </a:xfrm>
          <a:custGeom>
            <a:avLst/>
            <a:gdLst/>
            <a:ahLst/>
            <a:cxnLst/>
            <a:rect l="0" t="0" r="0" b="0"/>
            <a:pathLst>
              <a:path w="71439" h="178594">
                <a:moveTo>
                  <a:pt x="17860" y="178593"/>
                </a:moveTo>
                <a:lnTo>
                  <a:pt x="17860" y="178593"/>
                </a:lnTo>
                <a:lnTo>
                  <a:pt x="26790" y="178593"/>
                </a:lnTo>
                <a:lnTo>
                  <a:pt x="26790" y="169664"/>
                </a:lnTo>
                <a:lnTo>
                  <a:pt x="35719" y="169664"/>
                </a:lnTo>
                <a:lnTo>
                  <a:pt x="44649" y="169664"/>
                </a:lnTo>
                <a:lnTo>
                  <a:pt x="44649" y="160735"/>
                </a:lnTo>
                <a:lnTo>
                  <a:pt x="53579" y="151805"/>
                </a:lnTo>
                <a:lnTo>
                  <a:pt x="53579" y="142875"/>
                </a:lnTo>
                <a:lnTo>
                  <a:pt x="53579" y="125016"/>
                </a:lnTo>
                <a:lnTo>
                  <a:pt x="44649" y="107156"/>
                </a:lnTo>
                <a:lnTo>
                  <a:pt x="44649" y="89297"/>
                </a:lnTo>
                <a:lnTo>
                  <a:pt x="35719" y="71438"/>
                </a:lnTo>
                <a:lnTo>
                  <a:pt x="26790" y="53578"/>
                </a:lnTo>
                <a:lnTo>
                  <a:pt x="17860" y="44649"/>
                </a:lnTo>
                <a:lnTo>
                  <a:pt x="8930" y="26789"/>
                </a:lnTo>
                <a:lnTo>
                  <a:pt x="0" y="17860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8930" y="0"/>
                </a:lnTo>
                <a:lnTo>
                  <a:pt x="2679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035969" y="2643188"/>
            <a:ext cx="125016" cy="116086"/>
          </a:xfrm>
          <a:custGeom>
            <a:avLst/>
            <a:gdLst/>
            <a:ahLst/>
            <a:cxnLst/>
            <a:rect l="0" t="0" r="0" b="0"/>
            <a:pathLst>
              <a:path w="125016" h="116086">
                <a:moveTo>
                  <a:pt x="0" y="62507"/>
                </a:moveTo>
                <a:lnTo>
                  <a:pt x="0" y="62507"/>
                </a:lnTo>
                <a:lnTo>
                  <a:pt x="8929" y="62507"/>
                </a:lnTo>
                <a:lnTo>
                  <a:pt x="17859" y="62507"/>
                </a:lnTo>
                <a:lnTo>
                  <a:pt x="26789" y="62507"/>
                </a:lnTo>
                <a:lnTo>
                  <a:pt x="44648" y="53578"/>
                </a:lnTo>
                <a:lnTo>
                  <a:pt x="53578" y="53578"/>
                </a:lnTo>
                <a:lnTo>
                  <a:pt x="71437" y="44648"/>
                </a:lnTo>
                <a:lnTo>
                  <a:pt x="89297" y="44648"/>
                </a:lnTo>
                <a:lnTo>
                  <a:pt x="98226" y="35718"/>
                </a:lnTo>
                <a:lnTo>
                  <a:pt x="116086" y="26789"/>
                </a:lnTo>
                <a:lnTo>
                  <a:pt x="116086" y="17859"/>
                </a:lnTo>
                <a:lnTo>
                  <a:pt x="125015" y="8929"/>
                </a:lnTo>
                <a:lnTo>
                  <a:pt x="125015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8929"/>
                </a:lnTo>
                <a:lnTo>
                  <a:pt x="71437" y="8929"/>
                </a:lnTo>
                <a:lnTo>
                  <a:pt x="53578" y="17859"/>
                </a:lnTo>
                <a:lnTo>
                  <a:pt x="44648" y="35718"/>
                </a:lnTo>
                <a:lnTo>
                  <a:pt x="35719" y="44648"/>
                </a:lnTo>
                <a:lnTo>
                  <a:pt x="26789" y="62507"/>
                </a:lnTo>
                <a:lnTo>
                  <a:pt x="26789" y="71437"/>
                </a:lnTo>
                <a:lnTo>
                  <a:pt x="35719" y="89296"/>
                </a:lnTo>
                <a:lnTo>
                  <a:pt x="35719" y="98226"/>
                </a:lnTo>
                <a:lnTo>
                  <a:pt x="44648" y="107156"/>
                </a:lnTo>
                <a:lnTo>
                  <a:pt x="62508" y="107156"/>
                </a:lnTo>
                <a:lnTo>
                  <a:pt x="80367" y="116085"/>
                </a:lnTo>
                <a:lnTo>
                  <a:pt x="107156" y="116085"/>
                </a:lnTo>
                <a:lnTo>
                  <a:pt x="116086" y="116085"/>
                </a:lnTo>
                <a:lnTo>
                  <a:pt x="116086" y="11608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196703" y="2625328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07156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44649" y="0"/>
                </a:lnTo>
                <a:lnTo>
                  <a:pt x="26789" y="8930"/>
                </a:lnTo>
                <a:lnTo>
                  <a:pt x="17860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17860" y="44649"/>
                </a:lnTo>
                <a:lnTo>
                  <a:pt x="35719" y="53578"/>
                </a:lnTo>
                <a:lnTo>
                  <a:pt x="53578" y="53578"/>
                </a:lnTo>
                <a:lnTo>
                  <a:pt x="71438" y="62508"/>
                </a:lnTo>
                <a:lnTo>
                  <a:pt x="89297" y="71438"/>
                </a:lnTo>
                <a:lnTo>
                  <a:pt x="116086" y="80367"/>
                </a:lnTo>
                <a:lnTo>
                  <a:pt x="125016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51805" y="11608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6" y="13394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62508" y="142875"/>
                </a:lnTo>
                <a:lnTo>
                  <a:pt x="44649" y="142875"/>
                </a:lnTo>
                <a:lnTo>
                  <a:pt x="17860" y="142875"/>
                </a:lnTo>
                <a:lnTo>
                  <a:pt x="893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366367" y="2625328"/>
            <a:ext cx="116087" cy="151806"/>
          </a:xfrm>
          <a:custGeom>
            <a:avLst/>
            <a:gdLst/>
            <a:ahLst/>
            <a:cxnLst/>
            <a:rect l="0" t="0" r="0" b="0"/>
            <a:pathLst>
              <a:path w="116087" h="151806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35719"/>
                </a:lnTo>
                <a:lnTo>
                  <a:pt x="53578" y="53578"/>
                </a:lnTo>
                <a:lnTo>
                  <a:pt x="71438" y="62508"/>
                </a:lnTo>
                <a:lnTo>
                  <a:pt x="89297" y="80367"/>
                </a:lnTo>
                <a:lnTo>
                  <a:pt x="98227" y="89297"/>
                </a:lnTo>
                <a:lnTo>
                  <a:pt x="107156" y="98227"/>
                </a:lnTo>
                <a:lnTo>
                  <a:pt x="116086" y="107156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98227" y="133945"/>
                </a:lnTo>
                <a:lnTo>
                  <a:pt x="89297" y="142875"/>
                </a:lnTo>
                <a:lnTo>
                  <a:pt x="80367" y="151805"/>
                </a:lnTo>
                <a:lnTo>
                  <a:pt x="62508" y="151805"/>
                </a:lnTo>
                <a:lnTo>
                  <a:pt x="44649" y="151805"/>
                </a:lnTo>
                <a:lnTo>
                  <a:pt x="26789" y="151805"/>
                </a:lnTo>
                <a:lnTo>
                  <a:pt x="17860" y="14287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2544961" y="2643188"/>
            <a:ext cx="17860" cy="133946"/>
          </a:xfrm>
          <a:custGeom>
            <a:avLst/>
            <a:gdLst/>
            <a:ahLst/>
            <a:cxnLst/>
            <a:rect l="0" t="0" r="0" b="0"/>
            <a:pathLst>
              <a:path w="17860" h="13394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17859" y="62507"/>
                </a:lnTo>
                <a:lnTo>
                  <a:pt x="17859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2501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  <a:lnTo>
                  <a:pt x="0" y="1339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518172" y="2562820"/>
            <a:ext cx="17860" cy="8931"/>
          </a:xfrm>
          <a:custGeom>
            <a:avLst/>
            <a:gdLst/>
            <a:ahLst/>
            <a:cxnLst/>
            <a:rect l="0" t="0" r="0" b="0"/>
            <a:pathLst>
              <a:path w="17860" h="8931">
                <a:moveTo>
                  <a:pt x="17859" y="8930"/>
                </a:moveTo>
                <a:lnTo>
                  <a:pt x="17859" y="8930"/>
                </a:lnTo>
                <a:lnTo>
                  <a:pt x="8930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625328" y="2643188"/>
            <a:ext cx="125017" cy="125016"/>
          </a:xfrm>
          <a:custGeom>
            <a:avLst/>
            <a:gdLst/>
            <a:ahLst/>
            <a:cxnLst/>
            <a:rect l="0" t="0" r="0" b="0"/>
            <a:pathLst>
              <a:path w="125017" h="125016">
                <a:moveTo>
                  <a:pt x="89297" y="8929"/>
                </a:moveTo>
                <a:lnTo>
                  <a:pt x="89297" y="892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17859"/>
                </a:lnTo>
                <a:lnTo>
                  <a:pt x="35719" y="26789"/>
                </a:lnTo>
                <a:lnTo>
                  <a:pt x="1786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98226"/>
                </a:lnTo>
                <a:lnTo>
                  <a:pt x="17860" y="116085"/>
                </a:lnTo>
                <a:lnTo>
                  <a:pt x="35719" y="125015"/>
                </a:lnTo>
                <a:lnTo>
                  <a:pt x="53578" y="125015"/>
                </a:lnTo>
                <a:lnTo>
                  <a:pt x="71438" y="125015"/>
                </a:lnTo>
                <a:lnTo>
                  <a:pt x="89297" y="125015"/>
                </a:lnTo>
                <a:lnTo>
                  <a:pt x="107156" y="116085"/>
                </a:lnTo>
                <a:lnTo>
                  <a:pt x="125016" y="116085"/>
                </a:lnTo>
                <a:lnTo>
                  <a:pt x="125016" y="107156"/>
                </a:lnTo>
                <a:lnTo>
                  <a:pt x="125016" y="89296"/>
                </a:lnTo>
                <a:lnTo>
                  <a:pt x="125016" y="71437"/>
                </a:lnTo>
                <a:lnTo>
                  <a:pt x="125016" y="62507"/>
                </a:lnTo>
                <a:lnTo>
                  <a:pt x="116086" y="44648"/>
                </a:lnTo>
                <a:lnTo>
                  <a:pt x="98227" y="26789"/>
                </a:lnTo>
                <a:lnTo>
                  <a:pt x="89297" y="17859"/>
                </a:lnTo>
                <a:lnTo>
                  <a:pt x="7143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857500" y="2634258"/>
            <a:ext cx="178595" cy="151806"/>
          </a:xfrm>
          <a:custGeom>
            <a:avLst/>
            <a:gdLst/>
            <a:ahLst/>
            <a:cxnLst/>
            <a:rect l="0" t="0" r="0" b="0"/>
            <a:pathLst>
              <a:path w="178595" h="151806">
                <a:moveTo>
                  <a:pt x="0" y="89297"/>
                </a:move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33945"/>
                </a:lnTo>
                <a:lnTo>
                  <a:pt x="8930" y="133945"/>
                </a:lnTo>
                <a:lnTo>
                  <a:pt x="8930" y="125015"/>
                </a:lnTo>
                <a:lnTo>
                  <a:pt x="8930" y="116086"/>
                </a:lnTo>
                <a:lnTo>
                  <a:pt x="8930" y="98226"/>
                </a:lnTo>
                <a:lnTo>
                  <a:pt x="8930" y="89297"/>
                </a:lnTo>
                <a:lnTo>
                  <a:pt x="8930" y="71437"/>
                </a:lnTo>
                <a:lnTo>
                  <a:pt x="8930" y="53578"/>
                </a:lnTo>
                <a:lnTo>
                  <a:pt x="8930" y="3571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8930"/>
                </a:lnTo>
                <a:lnTo>
                  <a:pt x="89297" y="17859"/>
                </a:lnTo>
                <a:lnTo>
                  <a:pt x="107156" y="35719"/>
                </a:lnTo>
                <a:lnTo>
                  <a:pt x="125016" y="53578"/>
                </a:lnTo>
                <a:lnTo>
                  <a:pt x="142875" y="71437"/>
                </a:lnTo>
                <a:lnTo>
                  <a:pt x="160734" y="89297"/>
                </a:lnTo>
                <a:lnTo>
                  <a:pt x="169664" y="107156"/>
                </a:lnTo>
                <a:lnTo>
                  <a:pt x="178594" y="125015"/>
                </a:lnTo>
                <a:lnTo>
                  <a:pt x="178594" y="142875"/>
                </a:lnTo>
                <a:lnTo>
                  <a:pt x="178594" y="151805"/>
                </a:lnTo>
                <a:lnTo>
                  <a:pt x="178594" y="1518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143000" y="3991570"/>
            <a:ext cx="205384" cy="321470"/>
          </a:xfrm>
          <a:custGeom>
            <a:avLst/>
            <a:gdLst/>
            <a:ahLst/>
            <a:cxnLst/>
            <a:rect l="0" t="0" r="0" b="0"/>
            <a:pathLst>
              <a:path w="205384" h="321470">
                <a:moveTo>
                  <a:pt x="0" y="26789"/>
                </a:moveTo>
                <a:lnTo>
                  <a:pt x="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59" y="71437"/>
                </a:lnTo>
                <a:lnTo>
                  <a:pt x="26789" y="98226"/>
                </a:lnTo>
                <a:lnTo>
                  <a:pt x="35719" y="125016"/>
                </a:lnTo>
                <a:lnTo>
                  <a:pt x="44649" y="142875"/>
                </a:lnTo>
                <a:lnTo>
                  <a:pt x="53578" y="169664"/>
                </a:lnTo>
                <a:lnTo>
                  <a:pt x="62508" y="205383"/>
                </a:lnTo>
                <a:lnTo>
                  <a:pt x="80367" y="232172"/>
                </a:lnTo>
                <a:lnTo>
                  <a:pt x="89297" y="258961"/>
                </a:lnTo>
                <a:lnTo>
                  <a:pt x="107156" y="276820"/>
                </a:lnTo>
                <a:lnTo>
                  <a:pt x="125016" y="294680"/>
                </a:lnTo>
                <a:lnTo>
                  <a:pt x="133945" y="312539"/>
                </a:lnTo>
                <a:lnTo>
                  <a:pt x="151805" y="321469"/>
                </a:lnTo>
                <a:lnTo>
                  <a:pt x="169664" y="321469"/>
                </a:lnTo>
                <a:lnTo>
                  <a:pt x="178594" y="321469"/>
                </a:lnTo>
                <a:lnTo>
                  <a:pt x="187523" y="321469"/>
                </a:lnTo>
                <a:lnTo>
                  <a:pt x="196453" y="303609"/>
                </a:lnTo>
                <a:lnTo>
                  <a:pt x="205383" y="294680"/>
                </a:lnTo>
                <a:lnTo>
                  <a:pt x="205383" y="267891"/>
                </a:lnTo>
                <a:lnTo>
                  <a:pt x="205383" y="241101"/>
                </a:lnTo>
                <a:lnTo>
                  <a:pt x="205383" y="214312"/>
                </a:lnTo>
                <a:lnTo>
                  <a:pt x="205383" y="187523"/>
                </a:lnTo>
                <a:lnTo>
                  <a:pt x="196453" y="151805"/>
                </a:lnTo>
                <a:lnTo>
                  <a:pt x="187523" y="125016"/>
                </a:lnTo>
                <a:lnTo>
                  <a:pt x="187523" y="98226"/>
                </a:lnTo>
                <a:lnTo>
                  <a:pt x="178594" y="71437"/>
                </a:lnTo>
                <a:lnTo>
                  <a:pt x="169664" y="44648"/>
                </a:lnTo>
                <a:lnTo>
                  <a:pt x="169664" y="26789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1384102" y="4045148"/>
            <a:ext cx="241102" cy="214314"/>
          </a:xfrm>
          <a:custGeom>
            <a:avLst/>
            <a:gdLst/>
            <a:ahLst/>
            <a:cxnLst/>
            <a:rect l="0" t="0" r="0" b="0"/>
            <a:pathLst>
              <a:path w="241102" h="214314">
                <a:moveTo>
                  <a:pt x="160734" y="71438"/>
                </a:moveTo>
                <a:lnTo>
                  <a:pt x="160734" y="71438"/>
                </a:lnTo>
                <a:lnTo>
                  <a:pt x="160734" y="7143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51804" y="44648"/>
                </a:lnTo>
                <a:lnTo>
                  <a:pt x="151804" y="35719"/>
                </a:lnTo>
                <a:lnTo>
                  <a:pt x="142875" y="26789"/>
                </a:lnTo>
                <a:lnTo>
                  <a:pt x="125015" y="17859"/>
                </a:lnTo>
                <a:lnTo>
                  <a:pt x="116086" y="8930"/>
                </a:lnTo>
                <a:lnTo>
                  <a:pt x="98226" y="0"/>
                </a:lnTo>
                <a:lnTo>
                  <a:pt x="80367" y="0"/>
                </a:lnTo>
                <a:lnTo>
                  <a:pt x="62507" y="8930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44648"/>
                </a:lnTo>
                <a:lnTo>
                  <a:pt x="8929" y="71438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35718" y="178594"/>
                </a:lnTo>
                <a:lnTo>
                  <a:pt x="62507" y="187523"/>
                </a:lnTo>
                <a:lnTo>
                  <a:pt x="80367" y="187523"/>
                </a:lnTo>
                <a:lnTo>
                  <a:pt x="98226" y="187523"/>
                </a:lnTo>
                <a:lnTo>
                  <a:pt x="116086" y="187523"/>
                </a:lnTo>
                <a:lnTo>
                  <a:pt x="133945" y="178594"/>
                </a:lnTo>
                <a:lnTo>
                  <a:pt x="151804" y="160734"/>
                </a:lnTo>
                <a:lnTo>
                  <a:pt x="160734" y="151805"/>
                </a:lnTo>
                <a:lnTo>
                  <a:pt x="169664" y="125016"/>
                </a:lnTo>
                <a:lnTo>
                  <a:pt x="169664" y="107156"/>
                </a:lnTo>
                <a:lnTo>
                  <a:pt x="178593" y="89297"/>
                </a:lnTo>
                <a:lnTo>
                  <a:pt x="169664" y="71438"/>
                </a:lnTo>
                <a:lnTo>
                  <a:pt x="169664" y="62508"/>
                </a:lnTo>
                <a:lnTo>
                  <a:pt x="169664" y="53578"/>
                </a:lnTo>
                <a:lnTo>
                  <a:pt x="16966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3" y="107156"/>
                </a:lnTo>
                <a:lnTo>
                  <a:pt x="178593" y="125016"/>
                </a:lnTo>
                <a:lnTo>
                  <a:pt x="196453" y="142875"/>
                </a:lnTo>
                <a:lnTo>
                  <a:pt x="205382" y="160734"/>
                </a:lnTo>
                <a:lnTo>
                  <a:pt x="214312" y="187523"/>
                </a:lnTo>
                <a:lnTo>
                  <a:pt x="223242" y="196453"/>
                </a:lnTo>
                <a:lnTo>
                  <a:pt x="232171" y="205383"/>
                </a:lnTo>
                <a:lnTo>
                  <a:pt x="241101" y="214313"/>
                </a:lnTo>
                <a:lnTo>
                  <a:pt x="241101" y="21431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1669852" y="4071937"/>
            <a:ext cx="98227" cy="214314"/>
          </a:xfrm>
          <a:custGeom>
            <a:avLst/>
            <a:gdLst/>
            <a:ahLst/>
            <a:cxnLst/>
            <a:rect l="0" t="0" r="0" b="0"/>
            <a:pathLst>
              <a:path w="98227" h="214314">
                <a:moveTo>
                  <a:pt x="35718" y="214313"/>
                </a:moveTo>
                <a:lnTo>
                  <a:pt x="35718" y="214313"/>
                </a:lnTo>
                <a:lnTo>
                  <a:pt x="35718" y="214313"/>
                </a:lnTo>
                <a:lnTo>
                  <a:pt x="35718" y="214313"/>
                </a:lnTo>
                <a:lnTo>
                  <a:pt x="35718" y="214313"/>
                </a:lnTo>
                <a:lnTo>
                  <a:pt x="44648" y="205383"/>
                </a:lnTo>
                <a:lnTo>
                  <a:pt x="44648" y="187524"/>
                </a:lnTo>
                <a:lnTo>
                  <a:pt x="44648" y="169664"/>
                </a:lnTo>
                <a:lnTo>
                  <a:pt x="35718" y="151805"/>
                </a:lnTo>
                <a:lnTo>
                  <a:pt x="35718" y="125016"/>
                </a:lnTo>
                <a:lnTo>
                  <a:pt x="26789" y="98227"/>
                </a:lnTo>
                <a:lnTo>
                  <a:pt x="17859" y="80367"/>
                </a:lnTo>
                <a:lnTo>
                  <a:pt x="17859" y="62508"/>
                </a:lnTo>
                <a:lnTo>
                  <a:pt x="8929" y="44649"/>
                </a:lnTo>
                <a:lnTo>
                  <a:pt x="8929" y="35719"/>
                </a:lnTo>
                <a:lnTo>
                  <a:pt x="0" y="26789"/>
                </a:ln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17859"/>
                </a:lnTo>
                <a:lnTo>
                  <a:pt x="89296" y="26789"/>
                </a:lnTo>
                <a:lnTo>
                  <a:pt x="98226" y="26789"/>
                </a:lnTo>
                <a:lnTo>
                  <a:pt x="98226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1875234" y="4107656"/>
            <a:ext cx="53580" cy="169665"/>
          </a:xfrm>
          <a:custGeom>
            <a:avLst/>
            <a:gdLst/>
            <a:ahLst/>
            <a:cxnLst/>
            <a:rect l="0" t="0" r="0" b="0"/>
            <a:pathLst>
              <a:path w="53580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8"/>
                </a:lnTo>
                <a:lnTo>
                  <a:pt x="26789" y="89297"/>
                </a:lnTo>
                <a:lnTo>
                  <a:pt x="35719" y="107156"/>
                </a:lnTo>
                <a:lnTo>
                  <a:pt x="44649" y="133945"/>
                </a:lnTo>
                <a:lnTo>
                  <a:pt x="44649" y="151805"/>
                </a:lnTo>
                <a:lnTo>
                  <a:pt x="53579" y="160734"/>
                </a:lnTo>
                <a:lnTo>
                  <a:pt x="53579" y="169664"/>
                </a:lnTo>
                <a:lnTo>
                  <a:pt x="53579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1857375" y="3964781"/>
            <a:ext cx="8931" cy="17860"/>
          </a:xfrm>
          <a:custGeom>
            <a:avLst/>
            <a:gdLst/>
            <a:ahLst/>
            <a:cxnLst/>
            <a:rect l="0" t="0" r="0" b="0"/>
            <a:pathLst>
              <a:path w="8931" h="17860">
                <a:moveTo>
                  <a:pt x="8930" y="17859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973461" y="4107656"/>
            <a:ext cx="214313" cy="178595"/>
          </a:xfrm>
          <a:custGeom>
            <a:avLst/>
            <a:gdLst/>
            <a:ahLst/>
            <a:cxnLst/>
            <a:rect l="0" t="0" r="0" b="0"/>
            <a:pathLst>
              <a:path w="214313" h="178595">
                <a:moveTo>
                  <a:pt x="133945" y="17859"/>
                </a:move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33945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17859" y="44648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16086"/>
                </a:lnTo>
                <a:lnTo>
                  <a:pt x="17859" y="125015"/>
                </a:lnTo>
                <a:lnTo>
                  <a:pt x="35719" y="133945"/>
                </a:lnTo>
                <a:lnTo>
                  <a:pt x="53578" y="133945"/>
                </a:lnTo>
                <a:lnTo>
                  <a:pt x="71437" y="142875"/>
                </a:lnTo>
                <a:lnTo>
                  <a:pt x="98227" y="133945"/>
                </a:lnTo>
                <a:lnTo>
                  <a:pt x="116086" y="133945"/>
                </a:lnTo>
                <a:lnTo>
                  <a:pt x="125016" y="125015"/>
                </a:lnTo>
                <a:lnTo>
                  <a:pt x="142875" y="107156"/>
                </a:lnTo>
                <a:lnTo>
                  <a:pt x="142875" y="98226"/>
                </a:lnTo>
                <a:lnTo>
                  <a:pt x="151805" y="89297"/>
                </a:lnTo>
                <a:lnTo>
                  <a:pt x="160734" y="71437"/>
                </a:lnTo>
                <a:lnTo>
                  <a:pt x="160734" y="62508"/>
                </a:lnTo>
                <a:lnTo>
                  <a:pt x="160734" y="6250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0734" y="89297"/>
                </a:lnTo>
                <a:lnTo>
                  <a:pt x="160734" y="107156"/>
                </a:lnTo>
                <a:lnTo>
                  <a:pt x="169664" y="125015"/>
                </a:lnTo>
                <a:lnTo>
                  <a:pt x="169664" y="133945"/>
                </a:lnTo>
                <a:lnTo>
                  <a:pt x="178594" y="151805"/>
                </a:lnTo>
                <a:lnTo>
                  <a:pt x="187523" y="169664"/>
                </a:lnTo>
                <a:lnTo>
                  <a:pt x="196453" y="178594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214312" y="178594"/>
                </a:lnTo>
                <a:lnTo>
                  <a:pt x="214312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2178844" y="3902273"/>
            <a:ext cx="232173" cy="357189"/>
          </a:xfrm>
          <a:custGeom>
            <a:avLst/>
            <a:gdLst/>
            <a:ahLst/>
            <a:cxnLst/>
            <a:rect l="0" t="0" r="0" b="0"/>
            <a:pathLst>
              <a:path w="232173" h="35718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8929" y="53578"/>
                </a:lnTo>
                <a:lnTo>
                  <a:pt x="8929" y="80367"/>
                </a:lnTo>
                <a:lnTo>
                  <a:pt x="17859" y="107156"/>
                </a:lnTo>
                <a:lnTo>
                  <a:pt x="26789" y="142875"/>
                </a:lnTo>
                <a:lnTo>
                  <a:pt x="35719" y="178594"/>
                </a:lnTo>
                <a:lnTo>
                  <a:pt x="35719" y="214313"/>
                </a:lnTo>
                <a:lnTo>
                  <a:pt x="44648" y="241102"/>
                </a:lnTo>
                <a:lnTo>
                  <a:pt x="53578" y="276820"/>
                </a:lnTo>
                <a:lnTo>
                  <a:pt x="62508" y="294680"/>
                </a:lnTo>
                <a:lnTo>
                  <a:pt x="71437" y="321469"/>
                </a:lnTo>
                <a:lnTo>
                  <a:pt x="80367" y="330398"/>
                </a:lnTo>
                <a:lnTo>
                  <a:pt x="80367" y="339328"/>
                </a:lnTo>
                <a:lnTo>
                  <a:pt x="89297" y="348258"/>
                </a:lnTo>
                <a:lnTo>
                  <a:pt x="89297" y="348258"/>
                </a:lnTo>
                <a:lnTo>
                  <a:pt x="89297" y="339328"/>
                </a:lnTo>
                <a:lnTo>
                  <a:pt x="89297" y="330398"/>
                </a:lnTo>
                <a:lnTo>
                  <a:pt x="89297" y="312539"/>
                </a:lnTo>
                <a:lnTo>
                  <a:pt x="89297" y="294680"/>
                </a:lnTo>
                <a:lnTo>
                  <a:pt x="98226" y="276820"/>
                </a:lnTo>
                <a:lnTo>
                  <a:pt x="98226" y="258961"/>
                </a:lnTo>
                <a:lnTo>
                  <a:pt x="98226" y="241102"/>
                </a:lnTo>
                <a:lnTo>
                  <a:pt x="107156" y="223242"/>
                </a:lnTo>
                <a:lnTo>
                  <a:pt x="116086" y="223242"/>
                </a:lnTo>
                <a:lnTo>
                  <a:pt x="125015" y="214313"/>
                </a:lnTo>
                <a:lnTo>
                  <a:pt x="142875" y="214313"/>
                </a:lnTo>
                <a:lnTo>
                  <a:pt x="151804" y="223242"/>
                </a:lnTo>
                <a:lnTo>
                  <a:pt x="169664" y="232172"/>
                </a:lnTo>
                <a:lnTo>
                  <a:pt x="187523" y="241102"/>
                </a:lnTo>
                <a:lnTo>
                  <a:pt x="205383" y="250031"/>
                </a:lnTo>
                <a:lnTo>
                  <a:pt x="214312" y="267891"/>
                </a:lnTo>
                <a:lnTo>
                  <a:pt x="223242" y="285750"/>
                </a:lnTo>
                <a:lnTo>
                  <a:pt x="232172" y="294680"/>
                </a:lnTo>
                <a:lnTo>
                  <a:pt x="232172" y="312539"/>
                </a:lnTo>
                <a:lnTo>
                  <a:pt x="223242" y="330398"/>
                </a:lnTo>
                <a:lnTo>
                  <a:pt x="214312" y="339328"/>
                </a:lnTo>
                <a:lnTo>
                  <a:pt x="205383" y="348258"/>
                </a:lnTo>
                <a:lnTo>
                  <a:pt x="196453" y="357188"/>
                </a:lnTo>
                <a:lnTo>
                  <a:pt x="178594" y="357188"/>
                </a:lnTo>
                <a:lnTo>
                  <a:pt x="160734" y="357188"/>
                </a:lnTo>
                <a:lnTo>
                  <a:pt x="151804" y="357188"/>
                </a:lnTo>
                <a:lnTo>
                  <a:pt x="133945" y="357188"/>
                </a:lnTo>
                <a:lnTo>
                  <a:pt x="116086" y="348258"/>
                </a:lnTo>
                <a:lnTo>
                  <a:pt x="98226" y="330398"/>
                </a:lnTo>
                <a:lnTo>
                  <a:pt x="80367" y="312539"/>
                </a:lnTo>
                <a:lnTo>
                  <a:pt x="80367" y="312539"/>
                </a:lnTo>
                <a:lnTo>
                  <a:pt x="80367" y="3125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455664" y="3937992"/>
            <a:ext cx="26790" cy="303610"/>
          </a:xfrm>
          <a:custGeom>
            <a:avLst/>
            <a:gdLst/>
            <a:ahLst/>
            <a:cxnLst/>
            <a:rect l="0" t="0" r="0" b="0"/>
            <a:pathLst>
              <a:path w="26790" h="30361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60734"/>
                </a:lnTo>
                <a:lnTo>
                  <a:pt x="8930" y="187523"/>
                </a:lnTo>
                <a:lnTo>
                  <a:pt x="8930" y="214312"/>
                </a:lnTo>
                <a:lnTo>
                  <a:pt x="8930" y="241101"/>
                </a:lnTo>
                <a:lnTo>
                  <a:pt x="8930" y="267890"/>
                </a:lnTo>
                <a:lnTo>
                  <a:pt x="17859" y="285750"/>
                </a:lnTo>
                <a:lnTo>
                  <a:pt x="17859" y="294679"/>
                </a:lnTo>
                <a:lnTo>
                  <a:pt x="26789" y="303609"/>
                </a:lnTo>
                <a:lnTo>
                  <a:pt x="26789" y="30360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68" name="Freeform 7167"/>
          <p:cNvSpPr/>
          <p:nvPr/>
        </p:nvSpPr>
        <p:spPr bwMode="auto">
          <a:xfrm>
            <a:off x="2536031" y="4080867"/>
            <a:ext cx="321470" cy="214313"/>
          </a:xfrm>
          <a:custGeom>
            <a:avLst/>
            <a:gdLst/>
            <a:ahLst/>
            <a:cxnLst/>
            <a:rect l="0" t="0" r="0" b="0"/>
            <a:pathLst>
              <a:path w="321470" h="214313">
                <a:moveTo>
                  <a:pt x="0" y="116086"/>
                </a:moveTo>
                <a:lnTo>
                  <a:pt x="0" y="107156"/>
                </a:lnTo>
                <a:lnTo>
                  <a:pt x="8930" y="107156"/>
                </a:lnTo>
                <a:lnTo>
                  <a:pt x="17860" y="107156"/>
                </a:lnTo>
                <a:lnTo>
                  <a:pt x="35719" y="107156"/>
                </a:lnTo>
                <a:lnTo>
                  <a:pt x="62508" y="98226"/>
                </a:lnTo>
                <a:lnTo>
                  <a:pt x="80367" y="98226"/>
                </a:lnTo>
                <a:lnTo>
                  <a:pt x="107157" y="89297"/>
                </a:lnTo>
                <a:lnTo>
                  <a:pt x="125016" y="80367"/>
                </a:lnTo>
                <a:lnTo>
                  <a:pt x="142875" y="80367"/>
                </a:lnTo>
                <a:lnTo>
                  <a:pt x="151805" y="71437"/>
                </a:lnTo>
                <a:lnTo>
                  <a:pt x="160735" y="62508"/>
                </a:lnTo>
                <a:lnTo>
                  <a:pt x="160735" y="44648"/>
                </a:lnTo>
                <a:lnTo>
                  <a:pt x="160735" y="35719"/>
                </a:lnTo>
                <a:lnTo>
                  <a:pt x="151805" y="26789"/>
                </a:lnTo>
                <a:lnTo>
                  <a:pt x="142875" y="17859"/>
                </a:lnTo>
                <a:lnTo>
                  <a:pt x="125016" y="8929"/>
                </a:lnTo>
                <a:lnTo>
                  <a:pt x="107157" y="0"/>
                </a:lnTo>
                <a:lnTo>
                  <a:pt x="98227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26789" y="62508"/>
                </a:lnTo>
                <a:lnTo>
                  <a:pt x="17860" y="80367"/>
                </a:lnTo>
                <a:lnTo>
                  <a:pt x="17860" y="98226"/>
                </a:lnTo>
                <a:lnTo>
                  <a:pt x="26789" y="125015"/>
                </a:lnTo>
                <a:lnTo>
                  <a:pt x="44649" y="142875"/>
                </a:lnTo>
                <a:lnTo>
                  <a:pt x="62508" y="160734"/>
                </a:lnTo>
                <a:lnTo>
                  <a:pt x="89297" y="178594"/>
                </a:lnTo>
                <a:lnTo>
                  <a:pt x="125016" y="187523"/>
                </a:lnTo>
                <a:lnTo>
                  <a:pt x="151805" y="205383"/>
                </a:lnTo>
                <a:lnTo>
                  <a:pt x="187524" y="205383"/>
                </a:lnTo>
                <a:lnTo>
                  <a:pt x="214313" y="214312"/>
                </a:lnTo>
                <a:lnTo>
                  <a:pt x="250032" y="214312"/>
                </a:lnTo>
                <a:lnTo>
                  <a:pt x="276821" y="214312"/>
                </a:lnTo>
                <a:lnTo>
                  <a:pt x="294680" y="214312"/>
                </a:lnTo>
                <a:lnTo>
                  <a:pt x="321469" y="205383"/>
                </a:lnTo>
                <a:lnTo>
                  <a:pt x="321469" y="205383"/>
                </a:lnTo>
                <a:lnTo>
                  <a:pt x="321469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69" name="Freeform 7168"/>
          <p:cNvSpPr/>
          <p:nvPr/>
        </p:nvSpPr>
        <p:spPr bwMode="auto">
          <a:xfrm>
            <a:off x="1098352" y="5697140"/>
            <a:ext cx="205383" cy="392907"/>
          </a:xfrm>
          <a:custGeom>
            <a:avLst/>
            <a:gdLst/>
            <a:ahLst/>
            <a:cxnLst/>
            <a:rect l="0" t="0" r="0" b="0"/>
            <a:pathLst>
              <a:path w="205383" h="392907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29" y="53578"/>
                </a:lnTo>
                <a:lnTo>
                  <a:pt x="8929" y="62508"/>
                </a:lnTo>
                <a:lnTo>
                  <a:pt x="8929" y="62508"/>
                </a:lnTo>
                <a:lnTo>
                  <a:pt x="892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5"/>
                </a:lnTo>
                <a:lnTo>
                  <a:pt x="26789" y="151805"/>
                </a:lnTo>
                <a:lnTo>
                  <a:pt x="35718" y="178594"/>
                </a:lnTo>
                <a:lnTo>
                  <a:pt x="44648" y="205383"/>
                </a:lnTo>
                <a:lnTo>
                  <a:pt x="53578" y="241101"/>
                </a:lnTo>
                <a:lnTo>
                  <a:pt x="62507" y="267890"/>
                </a:lnTo>
                <a:lnTo>
                  <a:pt x="71437" y="294680"/>
                </a:lnTo>
                <a:lnTo>
                  <a:pt x="89297" y="321469"/>
                </a:lnTo>
                <a:lnTo>
                  <a:pt x="98226" y="348258"/>
                </a:lnTo>
                <a:lnTo>
                  <a:pt x="116086" y="366117"/>
                </a:lnTo>
                <a:lnTo>
                  <a:pt x="133945" y="383976"/>
                </a:lnTo>
                <a:lnTo>
                  <a:pt x="142875" y="392906"/>
                </a:lnTo>
                <a:lnTo>
                  <a:pt x="160734" y="392906"/>
                </a:lnTo>
                <a:lnTo>
                  <a:pt x="169664" y="392906"/>
                </a:lnTo>
                <a:lnTo>
                  <a:pt x="178593" y="392906"/>
                </a:lnTo>
                <a:lnTo>
                  <a:pt x="187523" y="383976"/>
                </a:lnTo>
                <a:lnTo>
                  <a:pt x="196453" y="357187"/>
                </a:lnTo>
                <a:lnTo>
                  <a:pt x="196453" y="339328"/>
                </a:lnTo>
                <a:lnTo>
                  <a:pt x="205382" y="303609"/>
                </a:lnTo>
                <a:lnTo>
                  <a:pt x="205382" y="276820"/>
                </a:lnTo>
                <a:lnTo>
                  <a:pt x="196453" y="241101"/>
                </a:lnTo>
                <a:lnTo>
                  <a:pt x="196453" y="205383"/>
                </a:lnTo>
                <a:lnTo>
                  <a:pt x="187523" y="169664"/>
                </a:lnTo>
                <a:lnTo>
                  <a:pt x="187523" y="133945"/>
                </a:lnTo>
                <a:lnTo>
                  <a:pt x="178593" y="98226"/>
                </a:lnTo>
                <a:lnTo>
                  <a:pt x="169664" y="71437"/>
                </a:lnTo>
                <a:lnTo>
                  <a:pt x="169664" y="53578"/>
                </a:lnTo>
                <a:lnTo>
                  <a:pt x="160734" y="26789"/>
                </a:lnTo>
                <a:lnTo>
                  <a:pt x="160734" y="8930"/>
                </a:lnTo>
                <a:lnTo>
                  <a:pt x="151804" y="0"/>
                </a:lnTo>
                <a:lnTo>
                  <a:pt x="151804" y="0"/>
                </a:lnTo>
                <a:lnTo>
                  <a:pt x="15180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3" name="Freeform 7172"/>
          <p:cNvSpPr/>
          <p:nvPr/>
        </p:nvSpPr>
        <p:spPr bwMode="auto">
          <a:xfrm>
            <a:off x="1366242" y="5875734"/>
            <a:ext cx="142876" cy="196454"/>
          </a:xfrm>
          <a:custGeom>
            <a:avLst/>
            <a:gdLst/>
            <a:ahLst/>
            <a:cxnLst/>
            <a:rect l="0" t="0" r="0" b="0"/>
            <a:pathLst>
              <a:path w="142876" h="196454">
                <a:moveTo>
                  <a:pt x="133946" y="71437"/>
                </a:moveTo>
                <a:lnTo>
                  <a:pt x="133946" y="62507"/>
                </a:lnTo>
                <a:lnTo>
                  <a:pt x="133946" y="62507"/>
                </a:lnTo>
                <a:lnTo>
                  <a:pt x="133946" y="53578"/>
                </a:lnTo>
                <a:lnTo>
                  <a:pt x="125016" y="44648"/>
                </a:lnTo>
                <a:lnTo>
                  <a:pt x="125016" y="3571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53578" y="8929"/>
                </a:lnTo>
                <a:lnTo>
                  <a:pt x="44649" y="17859"/>
                </a:lnTo>
                <a:lnTo>
                  <a:pt x="26789" y="35718"/>
                </a:lnTo>
                <a:lnTo>
                  <a:pt x="17860" y="53578"/>
                </a:lnTo>
                <a:lnTo>
                  <a:pt x="893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51804"/>
                </a:lnTo>
                <a:lnTo>
                  <a:pt x="8930" y="169664"/>
                </a:lnTo>
                <a:lnTo>
                  <a:pt x="26789" y="178593"/>
                </a:lnTo>
                <a:lnTo>
                  <a:pt x="35719" y="196453"/>
                </a:lnTo>
                <a:lnTo>
                  <a:pt x="53578" y="196453"/>
                </a:lnTo>
                <a:lnTo>
                  <a:pt x="71438" y="196453"/>
                </a:lnTo>
                <a:lnTo>
                  <a:pt x="80367" y="187523"/>
                </a:lnTo>
                <a:lnTo>
                  <a:pt x="98227" y="178593"/>
                </a:lnTo>
                <a:lnTo>
                  <a:pt x="107156" y="151804"/>
                </a:lnTo>
                <a:lnTo>
                  <a:pt x="116086" y="133945"/>
                </a:lnTo>
                <a:lnTo>
                  <a:pt x="116086" y="107156"/>
                </a:lnTo>
                <a:lnTo>
                  <a:pt x="125016" y="80367"/>
                </a:lnTo>
                <a:lnTo>
                  <a:pt x="125016" y="62507"/>
                </a:lnTo>
                <a:lnTo>
                  <a:pt x="125016" y="4464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35718"/>
                </a:lnTo>
                <a:lnTo>
                  <a:pt x="116086" y="44648"/>
                </a:lnTo>
                <a:lnTo>
                  <a:pt x="116086" y="62507"/>
                </a:lnTo>
                <a:lnTo>
                  <a:pt x="125016" y="80367"/>
                </a:lnTo>
                <a:lnTo>
                  <a:pt x="125016" y="98226"/>
                </a:lnTo>
                <a:lnTo>
                  <a:pt x="125016" y="125015"/>
                </a:lnTo>
                <a:lnTo>
                  <a:pt x="133946" y="142875"/>
                </a:lnTo>
                <a:lnTo>
                  <a:pt x="133946" y="160734"/>
                </a:lnTo>
                <a:lnTo>
                  <a:pt x="133946" y="169664"/>
                </a:lnTo>
                <a:lnTo>
                  <a:pt x="142875" y="178593"/>
                </a:lnTo>
                <a:lnTo>
                  <a:pt x="142875" y="17859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4" name="Freeform 7173"/>
          <p:cNvSpPr/>
          <p:nvPr/>
        </p:nvSpPr>
        <p:spPr bwMode="auto">
          <a:xfrm>
            <a:off x="1553766" y="5875734"/>
            <a:ext cx="44649" cy="223243"/>
          </a:xfrm>
          <a:custGeom>
            <a:avLst/>
            <a:gdLst/>
            <a:ahLst/>
            <a:cxnLst/>
            <a:rect l="0" t="0" r="0" b="0"/>
            <a:pathLst>
              <a:path w="44649" h="223243">
                <a:moveTo>
                  <a:pt x="0" y="223242"/>
                </a:moveTo>
                <a:lnTo>
                  <a:pt x="0" y="223242"/>
                </a:lnTo>
                <a:lnTo>
                  <a:pt x="0" y="214312"/>
                </a:lnTo>
                <a:lnTo>
                  <a:pt x="0" y="214312"/>
                </a:lnTo>
                <a:lnTo>
                  <a:pt x="0" y="205382"/>
                </a:lnTo>
                <a:lnTo>
                  <a:pt x="0" y="196453"/>
                </a:lnTo>
                <a:lnTo>
                  <a:pt x="8929" y="187523"/>
                </a:lnTo>
                <a:lnTo>
                  <a:pt x="8929" y="169664"/>
                </a:lnTo>
                <a:lnTo>
                  <a:pt x="8929" y="151804"/>
                </a:lnTo>
                <a:lnTo>
                  <a:pt x="8929" y="133945"/>
                </a:lnTo>
                <a:lnTo>
                  <a:pt x="8929" y="107156"/>
                </a:lnTo>
                <a:lnTo>
                  <a:pt x="8929" y="89296"/>
                </a:lnTo>
                <a:lnTo>
                  <a:pt x="8929" y="62507"/>
                </a:lnTo>
                <a:lnTo>
                  <a:pt x="8929" y="44648"/>
                </a:lnTo>
                <a:lnTo>
                  <a:pt x="8929" y="2678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26789"/>
                </a:lnTo>
                <a:lnTo>
                  <a:pt x="44648" y="35718"/>
                </a:lnTo>
                <a:lnTo>
                  <a:pt x="44648" y="3571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5" name="Freeform 7174"/>
          <p:cNvSpPr/>
          <p:nvPr/>
        </p:nvSpPr>
        <p:spPr bwMode="auto">
          <a:xfrm>
            <a:off x="1696641" y="5965030"/>
            <a:ext cx="8930" cy="142876"/>
          </a:xfrm>
          <a:custGeom>
            <a:avLst/>
            <a:gdLst/>
            <a:ahLst/>
            <a:cxnLst/>
            <a:rect l="0" t="0" r="0" b="0"/>
            <a:pathLst>
              <a:path w="8930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8929" y="26790"/>
                </a:lnTo>
                <a:lnTo>
                  <a:pt x="8929" y="35719"/>
                </a:lnTo>
                <a:lnTo>
                  <a:pt x="8929" y="53579"/>
                </a:lnTo>
                <a:lnTo>
                  <a:pt x="8929" y="80368"/>
                </a:lnTo>
                <a:lnTo>
                  <a:pt x="8929" y="98227"/>
                </a:lnTo>
                <a:lnTo>
                  <a:pt x="8929" y="116086"/>
                </a:lnTo>
                <a:lnTo>
                  <a:pt x="8929" y="125016"/>
                </a:lnTo>
                <a:lnTo>
                  <a:pt x="8929" y="133946"/>
                </a:lnTo>
                <a:lnTo>
                  <a:pt x="8929" y="142875"/>
                </a:lnTo>
                <a:lnTo>
                  <a:pt x="8929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6" name="Freeform 7175"/>
          <p:cNvSpPr/>
          <p:nvPr/>
        </p:nvSpPr>
        <p:spPr bwMode="auto">
          <a:xfrm>
            <a:off x="1705570" y="5831085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7" name="Freeform 7176"/>
          <p:cNvSpPr/>
          <p:nvPr/>
        </p:nvSpPr>
        <p:spPr bwMode="auto">
          <a:xfrm>
            <a:off x="1759148" y="5947171"/>
            <a:ext cx="107158" cy="142876"/>
          </a:xfrm>
          <a:custGeom>
            <a:avLst/>
            <a:gdLst/>
            <a:ahLst/>
            <a:cxnLst/>
            <a:rect l="0" t="0" r="0" b="0"/>
            <a:pathLst>
              <a:path w="107158" h="142876">
                <a:moveTo>
                  <a:pt x="89297" y="35719"/>
                </a:moveTo>
                <a:lnTo>
                  <a:pt x="89297" y="35719"/>
                </a:lnTo>
                <a:lnTo>
                  <a:pt x="89297" y="3571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0"/>
                </a:lnTo>
                <a:lnTo>
                  <a:pt x="44649" y="8930"/>
                </a:lnTo>
                <a:lnTo>
                  <a:pt x="26790" y="17859"/>
                </a:lnTo>
                <a:lnTo>
                  <a:pt x="17860" y="2678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0" y="98227"/>
                </a:lnTo>
                <a:lnTo>
                  <a:pt x="8930" y="107156"/>
                </a:lnTo>
                <a:lnTo>
                  <a:pt x="26790" y="107156"/>
                </a:lnTo>
                <a:lnTo>
                  <a:pt x="35719" y="98227"/>
                </a:lnTo>
                <a:lnTo>
                  <a:pt x="44649" y="98227"/>
                </a:lnTo>
                <a:lnTo>
                  <a:pt x="62508" y="80367"/>
                </a:lnTo>
                <a:lnTo>
                  <a:pt x="71438" y="71438"/>
                </a:lnTo>
                <a:lnTo>
                  <a:pt x="80368" y="62508"/>
                </a:lnTo>
                <a:lnTo>
                  <a:pt x="80368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35719"/>
                </a:lnTo>
                <a:lnTo>
                  <a:pt x="89297" y="44649"/>
                </a:lnTo>
                <a:lnTo>
                  <a:pt x="89297" y="53578"/>
                </a:lnTo>
                <a:lnTo>
                  <a:pt x="98227" y="71438"/>
                </a:lnTo>
                <a:lnTo>
                  <a:pt x="98227" y="89297"/>
                </a:lnTo>
                <a:lnTo>
                  <a:pt x="98227" y="98227"/>
                </a:lnTo>
                <a:lnTo>
                  <a:pt x="98227" y="116086"/>
                </a:lnTo>
                <a:lnTo>
                  <a:pt x="98227" y="133945"/>
                </a:lnTo>
                <a:lnTo>
                  <a:pt x="98227" y="142875"/>
                </a:lnTo>
                <a:lnTo>
                  <a:pt x="107157" y="142875"/>
                </a:lnTo>
                <a:lnTo>
                  <a:pt x="107157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8" name="Freeform 7177"/>
          <p:cNvSpPr/>
          <p:nvPr/>
        </p:nvSpPr>
        <p:spPr bwMode="auto">
          <a:xfrm>
            <a:off x="1875234" y="5714999"/>
            <a:ext cx="142876" cy="357189"/>
          </a:xfrm>
          <a:custGeom>
            <a:avLst/>
            <a:gdLst/>
            <a:ahLst/>
            <a:cxnLst/>
            <a:rect l="0" t="0" r="0" b="0"/>
            <a:pathLst>
              <a:path w="142876" h="357189">
                <a:moveTo>
                  <a:pt x="53579" y="0"/>
                </a:move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0"/>
                </a:lnTo>
                <a:lnTo>
                  <a:pt x="53579" y="8930"/>
                </a:lnTo>
                <a:lnTo>
                  <a:pt x="53579" y="26789"/>
                </a:lnTo>
                <a:lnTo>
                  <a:pt x="53579" y="44649"/>
                </a:lnTo>
                <a:lnTo>
                  <a:pt x="62508" y="71438"/>
                </a:lnTo>
                <a:lnTo>
                  <a:pt x="53579" y="98227"/>
                </a:lnTo>
                <a:lnTo>
                  <a:pt x="53579" y="125016"/>
                </a:lnTo>
                <a:lnTo>
                  <a:pt x="53579" y="160735"/>
                </a:lnTo>
                <a:lnTo>
                  <a:pt x="44649" y="196453"/>
                </a:lnTo>
                <a:lnTo>
                  <a:pt x="44649" y="223242"/>
                </a:lnTo>
                <a:lnTo>
                  <a:pt x="35719" y="258961"/>
                </a:lnTo>
                <a:lnTo>
                  <a:pt x="35719" y="285750"/>
                </a:lnTo>
                <a:lnTo>
                  <a:pt x="26789" y="303610"/>
                </a:lnTo>
                <a:lnTo>
                  <a:pt x="26789" y="321469"/>
                </a:lnTo>
                <a:lnTo>
                  <a:pt x="26789" y="330399"/>
                </a:lnTo>
                <a:lnTo>
                  <a:pt x="26789" y="330399"/>
                </a:lnTo>
                <a:lnTo>
                  <a:pt x="26789" y="339328"/>
                </a:lnTo>
                <a:lnTo>
                  <a:pt x="26789" y="339328"/>
                </a:lnTo>
                <a:lnTo>
                  <a:pt x="35719" y="330399"/>
                </a:lnTo>
                <a:lnTo>
                  <a:pt x="35719" y="321469"/>
                </a:lnTo>
                <a:lnTo>
                  <a:pt x="35719" y="312539"/>
                </a:lnTo>
                <a:lnTo>
                  <a:pt x="35719" y="303610"/>
                </a:lnTo>
                <a:lnTo>
                  <a:pt x="35719" y="294680"/>
                </a:lnTo>
                <a:lnTo>
                  <a:pt x="35719" y="285750"/>
                </a:lnTo>
                <a:lnTo>
                  <a:pt x="35719" y="267891"/>
                </a:lnTo>
                <a:lnTo>
                  <a:pt x="35719" y="267891"/>
                </a:lnTo>
                <a:lnTo>
                  <a:pt x="35719" y="258961"/>
                </a:lnTo>
                <a:lnTo>
                  <a:pt x="35719" y="250031"/>
                </a:lnTo>
                <a:lnTo>
                  <a:pt x="35719" y="241102"/>
                </a:lnTo>
                <a:lnTo>
                  <a:pt x="35719" y="232172"/>
                </a:lnTo>
                <a:lnTo>
                  <a:pt x="44649" y="223242"/>
                </a:lnTo>
                <a:lnTo>
                  <a:pt x="44649" y="214313"/>
                </a:lnTo>
                <a:lnTo>
                  <a:pt x="53579" y="214313"/>
                </a:lnTo>
                <a:lnTo>
                  <a:pt x="62508" y="205383"/>
                </a:lnTo>
                <a:lnTo>
                  <a:pt x="71438" y="205383"/>
                </a:lnTo>
                <a:lnTo>
                  <a:pt x="71438" y="205383"/>
                </a:lnTo>
                <a:lnTo>
                  <a:pt x="80368" y="196453"/>
                </a:lnTo>
                <a:lnTo>
                  <a:pt x="89297" y="205383"/>
                </a:lnTo>
                <a:lnTo>
                  <a:pt x="89297" y="205383"/>
                </a:lnTo>
                <a:lnTo>
                  <a:pt x="98227" y="205383"/>
                </a:lnTo>
                <a:lnTo>
                  <a:pt x="98227" y="214313"/>
                </a:lnTo>
                <a:lnTo>
                  <a:pt x="107157" y="214313"/>
                </a:lnTo>
                <a:lnTo>
                  <a:pt x="107157" y="223242"/>
                </a:lnTo>
                <a:lnTo>
                  <a:pt x="107157" y="223242"/>
                </a:lnTo>
                <a:lnTo>
                  <a:pt x="116086" y="232172"/>
                </a:lnTo>
                <a:lnTo>
                  <a:pt x="116086" y="241102"/>
                </a:lnTo>
                <a:lnTo>
                  <a:pt x="125016" y="250031"/>
                </a:lnTo>
                <a:lnTo>
                  <a:pt x="125016" y="258961"/>
                </a:lnTo>
                <a:lnTo>
                  <a:pt x="133946" y="267891"/>
                </a:lnTo>
                <a:lnTo>
                  <a:pt x="133946" y="276821"/>
                </a:lnTo>
                <a:lnTo>
                  <a:pt x="142875" y="294680"/>
                </a:lnTo>
                <a:lnTo>
                  <a:pt x="142875" y="303610"/>
                </a:lnTo>
                <a:lnTo>
                  <a:pt x="142875" y="312539"/>
                </a:lnTo>
                <a:lnTo>
                  <a:pt x="142875" y="330399"/>
                </a:lnTo>
                <a:lnTo>
                  <a:pt x="142875" y="339328"/>
                </a:lnTo>
                <a:lnTo>
                  <a:pt x="133946" y="348258"/>
                </a:lnTo>
                <a:lnTo>
                  <a:pt x="125016" y="357188"/>
                </a:lnTo>
                <a:lnTo>
                  <a:pt x="116086" y="357188"/>
                </a:lnTo>
                <a:lnTo>
                  <a:pt x="107157" y="357188"/>
                </a:lnTo>
                <a:lnTo>
                  <a:pt x="89297" y="357188"/>
                </a:lnTo>
                <a:lnTo>
                  <a:pt x="80368" y="348258"/>
                </a:lnTo>
                <a:lnTo>
                  <a:pt x="62508" y="339328"/>
                </a:lnTo>
                <a:lnTo>
                  <a:pt x="44649" y="339328"/>
                </a:lnTo>
                <a:lnTo>
                  <a:pt x="35719" y="330399"/>
                </a:lnTo>
                <a:lnTo>
                  <a:pt x="17860" y="321469"/>
                </a:lnTo>
                <a:lnTo>
                  <a:pt x="8930" y="321469"/>
                </a:lnTo>
                <a:lnTo>
                  <a:pt x="0" y="312539"/>
                </a:lnTo>
                <a:lnTo>
                  <a:pt x="0" y="312539"/>
                </a:lnTo>
                <a:lnTo>
                  <a:pt x="0" y="31253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79" name="Freeform 7178"/>
          <p:cNvSpPr/>
          <p:nvPr/>
        </p:nvSpPr>
        <p:spPr bwMode="auto">
          <a:xfrm>
            <a:off x="2080617" y="5750718"/>
            <a:ext cx="285751" cy="428626"/>
          </a:xfrm>
          <a:custGeom>
            <a:avLst/>
            <a:gdLst/>
            <a:ahLst/>
            <a:cxnLst/>
            <a:rect l="0" t="0" r="0" b="0"/>
            <a:pathLst>
              <a:path w="285751" h="428626">
                <a:moveTo>
                  <a:pt x="53578" y="8930"/>
                </a:moveTo>
                <a:lnTo>
                  <a:pt x="53578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9" y="26789"/>
                </a:lnTo>
                <a:lnTo>
                  <a:pt x="44649" y="44648"/>
                </a:lnTo>
                <a:lnTo>
                  <a:pt x="35719" y="71437"/>
                </a:lnTo>
                <a:lnTo>
                  <a:pt x="35719" y="98227"/>
                </a:lnTo>
                <a:lnTo>
                  <a:pt x="26789" y="125016"/>
                </a:lnTo>
                <a:lnTo>
                  <a:pt x="17860" y="160734"/>
                </a:lnTo>
                <a:lnTo>
                  <a:pt x="8930" y="187523"/>
                </a:lnTo>
                <a:lnTo>
                  <a:pt x="8930" y="223242"/>
                </a:lnTo>
                <a:lnTo>
                  <a:pt x="0" y="250031"/>
                </a:lnTo>
                <a:lnTo>
                  <a:pt x="8930" y="267891"/>
                </a:lnTo>
                <a:lnTo>
                  <a:pt x="17860" y="294680"/>
                </a:lnTo>
                <a:lnTo>
                  <a:pt x="17860" y="303609"/>
                </a:lnTo>
                <a:lnTo>
                  <a:pt x="26789" y="321469"/>
                </a:lnTo>
                <a:lnTo>
                  <a:pt x="44649" y="330398"/>
                </a:lnTo>
                <a:lnTo>
                  <a:pt x="53578" y="339328"/>
                </a:lnTo>
                <a:lnTo>
                  <a:pt x="71438" y="348258"/>
                </a:lnTo>
                <a:lnTo>
                  <a:pt x="89297" y="348258"/>
                </a:lnTo>
                <a:lnTo>
                  <a:pt x="107156" y="348258"/>
                </a:lnTo>
                <a:lnTo>
                  <a:pt x="125016" y="348258"/>
                </a:lnTo>
                <a:lnTo>
                  <a:pt x="142875" y="348258"/>
                </a:lnTo>
                <a:lnTo>
                  <a:pt x="151805" y="339328"/>
                </a:lnTo>
                <a:lnTo>
                  <a:pt x="169664" y="330398"/>
                </a:lnTo>
                <a:lnTo>
                  <a:pt x="187524" y="321469"/>
                </a:lnTo>
                <a:lnTo>
                  <a:pt x="196453" y="312539"/>
                </a:lnTo>
                <a:lnTo>
                  <a:pt x="205383" y="303609"/>
                </a:lnTo>
                <a:lnTo>
                  <a:pt x="214313" y="285750"/>
                </a:lnTo>
                <a:lnTo>
                  <a:pt x="214313" y="267891"/>
                </a:lnTo>
                <a:lnTo>
                  <a:pt x="214313" y="250031"/>
                </a:lnTo>
                <a:lnTo>
                  <a:pt x="205383" y="241102"/>
                </a:lnTo>
                <a:lnTo>
                  <a:pt x="196453" y="223242"/>
                </a:lnTo>
                <a:lnTo>
                  <a:pt x="187524" y="223242"/>
                </a:lnTo>
                <a:lnTo>
                  <a:pt x="169664" y="214312"/>
                </a:lnTo>
                <a:lnTo>
                  <a:pt x="160735" y="214312"/>
                </a:lnTo>
                <a:lnTo>
                  <a:pt x="142875" y="214312"/>
                </a:lnTo>
                <a:lnTo>
                  <a:pt x="125016" y="223242"/>
                </a:lnTo>
                <a:lnTo>
                  <a:pt x="116086" y="241102"/>
                </a:lnTo>
                <a:lnTo>
                  <a:pt x="107156" y="258961"/>
                </a:lnTo>
                <a:lnTo>
                  <a:pt x="107156" y="276820"/>
                </a:lnTo>
                <a:lnTo>
                  <a:pt x="107156" y="294680"/>
                </a:lnTo>
                <a:lnTo>
                  <a:pt x="116086" y="321469"/>
                </a:lnTo>
                <a:lnTo>
                  <a:pt x="133946" y="339328"/>
                </a:lnTo>
                <a:lnTo>
                  <a:pt x="151805" y="357187"/>
                </a:lnTo>
                <a:lnTo>
                  <a:pt x="178594" y="375047"/>
                </a:lnTo>
                <a:lnTo>
                  <a:pt x="196453" y="392906"/>
                </a:lnTo>
                <a:lnTo>
                  <a:pt x="223242" y="401836"/>
                </a:lnTo>
                <a:lnTo>
                  <a:pt x="250031" y="419695"/>
                </a:lnTo>
                <a:lnTo>
                  <a:pt x="267891" y="419695"/>
                </a:lnTo>
                <a:lnTo>
                  <a:pt x="285750" y="428625"/>
                </a:lnTo>
                <a:lnTo>
                  <a:pt x="285750" y="4286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0" name="Freeform 7179"/>
          <p:cNvSpPr/>
          <p:nvPr/>
        </p:nvSpPr>
        <p:spPr bwMode="auto">
          <a:xfrm>
            <a:off x="1687711" y="6170413"/>
            <a:ext cx="187524" cy="321470"/>
          </a:xfrm>
          <a:custGeom>
            <a:avLst/>
            <a:gdLst/>
            <a:ahLst/>
            <a:cxnLst/>
            <a:rect l="0" t="0" r="0" b="0"/>
            <a:pathLst>
              <a:path w="187524" h="321470">
                <a:moveTo>
                  <a:pt x="8930" y="142875"/>
                </a:moveTo>
                <a:lnTo>
                  <a:pt x="893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42875"/>
                </a:lnTo>
                <a:lnTo>
                  <a:pt x="98227" y="142875"/>
                </a:lnTo>
                <a:lnTo>
                  <a:pt x="125016" y="133946"/>
                </a:lnTo>
                <a:lnTo>
                  <a:pt x="142875" y="125016"/>
                </a:lnTo>
                <a:lnTo>
                  <a:pt x="160734" y="116086"/>
                </a:lnTo>
                <a:lnTo>
                  <a:pt x="169664" y="107157"/>
                </a:lnTo>
                <a:lnTo>
                  <a:pt x="178594" y="89297"/>
                </a:lnTo>
                <a:lnTo>
                  <a:pt x="187523" y="71438"/>
                </a:lnTo>
                <a:lnTo>
                  <a:pt x="187523" y="53578"/>
                </a:lnTo>
                <a:lnTo>
                  <a:pt x="187523" y="44649"/>
                </a:lnTo>
                <a:lnTo>
                  <a:pt x="178594" y="26789"/>
                </a:lnTo>
                <a:lnTo>
                  <a:pt x="178594" y="17860"/>
                </a:lnTo>
                <a:lnTo>
                  <a:pt x="160734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07157"/>
                </a:lnTo>
                <a:lnTo>
                  <a:pt x="0" y="133946"/>
                </a:lnTo>
                <a:lnTo>
                  <a:pt x="0" y="160735"/>
                </a:lnTo>
                <a:lnTo>
                  <a:pt x="8930" y="187524"/>
                </a:lnTo>
                <a:lnTo>
                  <a:pt x="17859" y="214313"/>
                </a:lnTo>
                <a:lnTo>
                  <a:pt x="44648" y="241102"/>
                </a:lnTo>
                <a:lnTo>
                  <a:pt x="62508" y="267891"/>
                </a:lnTo>
                <a:lnTo>
                  <a:pt x="89297" y="285750"/>
                </a:lnTo>
                <a:lnTo>
                  <a:pt x="116086" y="303610"/>
                </a:lnTo>
                <a:lnTo>
                  <a:pt x="142875" y="312539"/>
                </a:lnTo>
                <a:lnTo>
                  <a:pt x="169664" y="321469"/>
                </a:lnTo>
                <a:lnTo>
                  <a:pt x="178594" y="321469"/>
                </a:lnTo>
                <a:lnTo>
                  <a:pt x="178594" y="3214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1" name="Freeform 7180"/>
          <p:cNvSpPr/>
          <p:nvPr/>
        </p:nvSpPr>
        <p:spPr bwMode="auto">
          <a:xfrm>
            <a:off x="1919883" y="6223991"/>
            <a:ext cx="133946" cy="258962"/>
          </a:xfrm>
          <a:custGeom>
            <a:avLst/>
            <a:gdLst/>
            <a:ahLst/>
            <a:cxnLst/>
            <a:rect l="0" t="0" r="0" b="0"/>
            <a:pathLst>
              <a:path w="133946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59" y="26789"/>
                </a:lnTo>
                <a:lnTo>
                  <a:pt x="35719" y="44649"/>
                </a:lnTo>
                <a:lnTo>
                  <a:pt x="44648" y="71438"/>
                </a:lnTo>
                <a:lnTo>
                  <a:pt x="62508" y="98227"/>
                </a:lnTo>
                <a:lnTo>
                  <a:pt x="71437" y="125016"/>
                </a:lnTo>
                <a:lnTo>
                  <a:pt x="89297" y="151805"/>
                </a:lnTo>
                <a:lnTo>
                  <a:pt x="98226" y="178594"/>
                </a:lnTo>
                <a:lnTo>
                  <a:pt x="107156" y="205383"/>
                </a:lnTo>
                <a:lnTo>
                  <a:pt x="116086" y="223243"/>
                </a:lnTo>
                <a:lnTo>
                  <a:pt x="133945" y="241102"/>
                </a:lnTo>
                <a:lnTo>
                  <a:pt x="133945" y="250032"/>
                </a:lnTo>
                <a:lnTo>
                  <a:pt x="133945" y="258961"/>
                </a:lnTo>
                <a:lnTo>
                  <a:pt x="133945" y="2589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2" name="Freeform 7181"/>
          <p:cNvSpPr/>
          <p:nvPr/>
        </p:nvSpPr>
        <p:spPr bwMode="auto">
          <a:xfrm>
            <a:off x="1955602" y="6268640"/>
            <a:ext cx="98227" cy="160735"/>
          </a:xfrm>
          <a:custGeom>
            <a:avLst/>
            <a:gdLst/>
            <a:ahLst/>
            <a:cxnLst/>
            <a:rect l="0" t="0" r="0" b="0"/>
            <a:pathLst>
              <a:path w="98227" h="160735">
                <a:moveTo>
                  <a:pt x="98226" y="0"/>
                </a:moveTo>
                <a:lnTo>
                  <a:pt x="98226" y="0"/>
                </a:ln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71437" y="17859"/>
                </a:lnTo>
                <a:lnTo>
                  <a:pt x="62507" y="26789"/>
                </a:lnTo>
                <a:lnTo>
                  <a:pt x="53578" y="44648"/>
                </a:lnTo>
                <a:lnTo>
                  <a:pt x="44648" y="62508"/>
                </a:lnTo>
                <a:lnTo>
                  <a:pt x="35718" y="80367"/>
                </a:lnTo>
                <a:lnTo>
                  <a:pt x="26789" y="98226"/>
                </a:lnTo>
                <a:lnTo>
                  <a:pt x="17859" y="116086"/>
                </a:lnTo>
                <a:lnTo>
                  <a:pt x="8929" y="133945"/>
                </a:lnTo>
                <a:lnTo>
                  <a:pt x="0" y="142875"/>
                </a:lnTo>
                <a:lnTo>
                  <a:pt x="0" y="151805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3" name="Freeform 7182"/>
          <p:cNvSpPr/>
          <p:nvPr/>
        </p:nvSpPr>
        <p:spPr bwMode="auto">
          <a:xfrm>
            <a:off x="2044898" y="6206132"/>
            <a:ext cx="223244" cy="464345"/>
          </a:xfrm>
          <a:custGeom>
            <a:avLst/>
            <a:gdLst/>
            <a:ahLst/>
            <a:cxnLst/>
            <a:rect l="0" t="0" r="0" b="0"/>
            <a:pathLst>
              <a:path w="223244" h="464345">
                <a:moveTo>
                  <a:pt x="71438" y="133945"/>
                </a:moveTo>
                <a:lnTo>
                  <a:pt x="71438" y="133945"/>
                </a:lnTo>
                <a:lnTo>
                  <a:pt x="71438" y="133945"/>
                </a:lnTo>
                <a:lnTo>
                  <a:pt x="71438" y="142875"/>
                </a:lnTo>
                <a:lnTo>
                  <a:pt x="71438" y="151805"/>
                </a:lnTo>
                <a:lnTo>
                  <a:pt x="71438" y="169664"/>
                </a:lnTo>
                <a:lnTo>
                  <a:pt x="71438" y="196453"/>
                </a:lnTo>
                <a:lnTo>
                  <a:pt x="71438" y="223242"/>
                </a:lnTo>
                <a:lnTo>
                  <a:pt x="71438" y="250031"/>
                </a:lnTo>
                <a:lnTo>
                  <a:pt x="62508" y="285750"/>
                </a:lnTo>
                <a:lnTo>
                  <a:pt x="53579" y="312539"/>
                </a:lnTo>
                <a:lnTo>
                  <a:pt x="53579" y="348258"/>
                </a:lnTo>
                <a:lnTo>
                  <a:pt x="35719" y="375047"/>
                </a:lnTo>
                <a:lnTo>
                  <a:pt x="26790" y="401836"/>
                </a:lnTo>
                <a:lnTo>
                  <a:pt x="17860" y="428625"/>
                </a:lnTo>
                <a:lnTo>
                  <a:pt x="8930" y="446484"/>
                </a:lnTo>
                <a:lnTo>
                  <a:pt x="8930" y="464344"/>
                </a:lnTo>
                <a:lnTo>
                  <a:pt x="0" y="464344"/>
                </a:lnTo>
                <a:lnTo>
                  <a:pt x="0" y="464344"/>
                </a:lnTo>
                <a:lnTo>
                  <a:pt x="8930" y="464344"/>
                </a:lnTo>
                <a:lnTo>
                  <a:pt x="8930" y="455414"/>
                </a:lnTo>
                <a:lnTo>
                  <a:pt x="8930" y="437555"/>
                </a:lnTo>
                <a:lnTo>
                  <a:pt x="17860" y="410766"/>
                </a:lnTo>
                <a:lnTo>
                  <a:pt x="26790" y="375047"/>
                </a:lnTo>
                <a:lnTo>
                  <a:pt x="35719" y="339328"/>
                </a:lnTo>
                <a:lnTo>
                  <a:pt x="44649" y="303609"/>
                </a:lnTo>
                <a:lnTo>
                  <a:pt x="53579" y="267891"/>
                </a:lnTo>
                <a:lnTo>
                  <a:pt x="62508" y="232172"/>
                </a:lnTo>
                <a:lnTo>
                  <a:pt x="62508" y="196453"/>
                </a:lnTo>
                <a:lnTo>
                  <a:pt x="71438" y="160734"/>
                </a:lnTo>
                <a:lnTo>
                  <a:pt x="80368" y="116086"/>
                </a:lnTo>
                <a:lnTo>
                  <a:pt x="89297" y="89297"/>
                </a:lnTo>
                <a:lnTo>
                  <a:pt x="89297" y="62508"/>
                </a:lnTo>
                <a:lnTo>
                  <a:pt x="98227" y="35719"/>
                </a:lnTo>
                <a:lnTo>
                  <a:pt x="107157" y="17859"/>
                </a:lnTo>
                <a:lnTo>
                  <a:pt x="116086" y="8930"/>
                </a:lnTo>
                <a:lnTo>
                  <a:pt x="13394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69665" y="26789"/>
                </a:lnTo>
                <a:lnTo>
                  <a:pt x="187524" y="53578"/>
                </a:lnTo>
                <a:lnTo>
                  <a:pt x="205383" y="80367"/>
                </a:lnTo>
                <a:lnTo>
                  <a:pt x="214313" y="107156"/>
                </a:lnTo>
                <a:lnTo>
                  <a:pt x="223243" y="125016"/>
                </a:lnTo>
                <a:lnTo>
                  <a:pt x="223243" y="151805"/>
                </a:lnTo>
                <a:lnTo>
                  <a:pt x="223243" y="178594"/>
                </a:lnTo>
                <a:lnTo>
                  <a:pt x="223243" y="196453"/>
                </a:lnTo>
                <a:lnTo>
                  <a:pt x="214313" y="205383"/>
                </a:lnTo>
                <a:lnTo>
                  <a:pt x="205383" y="223242"/>
                </a:lnTo>
                <a:lnTo>
                  <a:pt x="196454" y="223242"/>
                </a:lnTo>
                <a:lnTo>
                  <a:pt x="178594" y="223242"/>
                </a:lnTo>
                <a:lnTo>
                  <a:pt x="160735" y="223242"/>
                </a:lnTo>
                <a:lnTo>
                  <a:pt x="151805" y="214313"/>
                </a:lnTo>
                <a:lnTo>
                  <a:pt x="133946" y="205383"/>
                </a:lnTo>
                <a:lnTo>
                  <a:pt x="125016" y="196453"/>
                </a:lnTo>
                <a:lnTo>
                  <a:pt x="107157" y="178594"/>
                </a:lnTo>
                <a:lnTo>
                  <a:pt x="98227" y="169664"/>
                </a:lnTo>
                <a:lnTo>
                  <a:pt x="80368" y="151805"/>
                </a:lnTo>
                <a:lnTo>
                  <a:pt x="80368" y="142875"/>
                </a:lnTo>
                <a:lnTo>
                  <a:pt x="71438" y="133945"/>
                </a:lnTo>
                <a:lnTo>
                  <a:pt x="71438" y="125016"/>
                </a:lnTo>
                <a:lnTo>
                  <a:pt x="71438" y="12501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4" name="Freeform 7183"/>
          <p:cNvSpPr/>
          <p:nvPr/>
        </p:nvSpPr>
        <p:spPr bwMode="auto">
          <a:xfrm>
            <a:off x="2294930" y="6215062"/>
            <a:ext cx="250032" cy="294680"/>
          </a:xfrm>
          <a:custGeom>
            <a:avLst/>
            <a:gdLst/>
            <a:ahLst/>
            <a:cxnLst/>
            <a:rect l="0" t="0" r="0" b="0"/>
            <a:pathLst>
              <a:path w="250032" h="294680">
                <a:moveTo>
                  <a:pt x="0" y="232172"/>
                </a:moveTo>
                <a:lnTo>
                  <a:pt x="0" y="232172"/>
                </a:lnTo>
                <a:lnTo>
                  <a:pt x="0" y="232172"/>
                </a:lnTo>
                <a:lnTo>
                  <a:pt x="8929" y="223242"/>
                </a:lnTo>
                <a:lnTo>
                  <a:pt x="8929" y="223242"/>
                </a:lnTo>
                <a:lnTo>
                  <a:pt x="17859" y="214312"/>
                </a:lnTo>
                <a:lnTo>
                  <a:pt x="26789" y="196453"/>
                </a:lnTo>
                <a:lnTo>
                  <a:pt x="26789" y="178593"/>
                </a:lnTo>
                <a:lnTo>
                  <a:pt x="35718" y="151804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0367"/>
                </a:lnTo>
                <a:lnTo>
                  <a:pt x="44648" y="53578"/>
                </a:lnTo>
                <a:lnTo>
                  <a:pt x="44648" y="35718"/>
                </a:lnTo>
                <a:lnTo>
                  <a:pt x="35718" y="17859"/>
                </a:lnTo>
                <a:lnTo>
                  <a:pt x="35718" y="8929"/>
                </a:lnTo>
                <a:lnTo>
                  <a:pt x="35718" y="0"/>
                </a:lnTo>
                <a:lnTo>
                  <a:pt x="35718" y="0"/>
                </a:lnTo>
                <a:lnTo>
                  <a:pt x="35718" y="0"/>
                </a:lnTo>
                <a:lnTo>
                  <a:pt x="44648" y="8929"/>
                </a:lnTo>
                <a:lnTo>
                  <a:pt x="53578" y="8929"/>
                </a:lnTo>
                <a:lnTo>
                  <a:pt x="62508" y="26789"/>
                </a:lnTo>
                <a:lnTo>
                  <a:pt x="80367" y="35718"/>
                </a:lnTo>
                <a:lnTo>
                  <a:pt x="98226" y="53578"/>
                </a:lnTo>
                <a:lnTo>
                  <a:pt x="125015" y="71437"/>
                </a:lnTo>
                <a:lnTo>
                  <a:pt x="142875" y="80367"/>
                </a:lnTo>
                <a:lnTo>
                  <a:pt x="160734" y="89297"/>
                </a:lnTo>
                <a:lnTo>
                  <a:pt x="178593" y="98226"/>
                </a:lnTo>
                <a:lnTo>
                  <a:pt x="196453" y="107156"/>
                </a:lnTo>
                <a:lnTo>
                  <a:pt x="205383" y="107156"/>
                </a:lnTo>
                <a:lnTo>
                  <a:pt x="223242" y="107156"/>
                </a:lnTo>
                <a:lnTo>
                  <a:pt x="232172" y="107156"/>
                </a:lnTo>
                <a:lnTo>
                  <a:pt x="241101" y="98226"/>
                </a:lnTo>
                <a:lnTo>
                  <a:pt x="250031" y="89297"/>
                </a:lnTo>
                <a:lnTo>
                  <a:pt x="250031" y="80367"/>
                </a:lnTo>
                <a:lnTo>
                  <a:pt x="250031" y="71437"/>
                </a:lnTo>
                <a:lnTo>
                  <a:pt x="241101" y="62508"/>
                </a:lnTo>
                <a:lnTo>
                  <a:pt x="232172" y="44648"/>
                </a:lnTo>
                <a:lnTo>
                  <a:pt x="223242" y="35718"/>
                </a:lnTo>
                <a:lnTo>
                  <a:pt x="214312" y="26789"/>
                </a:lnTo>
                <a:lnTo>
                  <a:pt x="196453" y="26789"/>
                </a:lnTo>
                <a:lnTo>
                  <a:pt x="178593" y="35718"/>
                </a:lnTo>
                <a:lnTo>
                  <a:pt x="160734" y="44648"/>
                </a:lnTo>
                <a:lnTo>
                  <a:pt x="151804" y="53578"/>
                </a:lnTo>
                <a:lnTo>
                  <a:pt x="133945" y="71437"/>
                </a:lnTo>
                <a:lnTo>
                  <a:pt x="125015" y="89297"/>
                </a:lnTo>
                <a:lnTo>
                  <a:pt x="116086" y="116086"/>
                </a:lnTo>
                <a:lnTo>
                  <a:pt x="116086" y="142875"/>
                </a:lnTo>
                <a:lnTo>
                  <a:pt x="116086" y="160734"/>
                </a:lnTo>
                <a:lnTo>
                  <a:pt x="125015" y="187523"/>
                </a:lnTo>
                <a:lnTo>
                  <a:pt x="142875" y="214312"/>
                </a:lnTo>
                <a:lnTo>
                  <a:pt x="160734" y="241101"/>
                </a:lnTo>
                <a:lnTo>
                  <a:pt x="169664" y="258961"/>
                </a:lnTo>
                <a:lnTo>
                  <a:pt x="187523" y="276820"/>
                </a:lnTo>
                <a:lnTo>
                  <a:pt x="205383" y="285750"/>
                </a:lnTo>
                <a:lnTo>
                  <a:pt x="214312" y="294679"/>
                </a:lnTo>
                <a:lnTo>
                  <a:pt x="214312" y="29467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5" name="Freeform 7184"/>
          <p:cNvSpPr/>
          <p:nvPr/>
        </p:nvSpPr>
        <p:spPr bwMode="auto">
          <a:xfrm>
            <a:off x="2553891" y="6295429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80367" y="17859"/>
                </a:moveTo>
                <a:lnTo>
                  <a:pt x="80367" y="893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0"/>
                </a:lnTo>
                <a:lnTo>
                  <a:pt x="6250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35719"/>
                </a:lnTo>
                <a:lnTo>
                  <a:pt x="26789" y="44648"/>
                </a:lnTo>
                <a:lnTo>
                  <a:pt x="35718" y="53578"/>
                </a:lnTo>
                <a:lnTo>
                  <a:pt x="44648" y="71437"/>
                </a:lnTo>
                <a:lnTo>
                  <a:pt x="53578" y="80367"/>
                </a:lnTo>
                <a:lnTo>
                  <a:pt x="71437" y="98226"/>
                </a:lnTo>
                <a:lnTo>
                  <a:pt x="89297" y="107156"/>
                </a:lnTo>
                <a:lnTo>
                  <a:pt x="107156" y="125016"/>
                </a:lnTo>
                <a:lnTo>
                  <a:pt x="116086" y="142875"/>
                </a:lnTo>
                <a:lnTo>
                  <a:pt x="133945" y="151805"/>
                </a:lnTo>
                <a:lnTo>
                  <a:pt x="133945" y="160734"/>
                </a:lnTo>
                <a:lnTo>
                  <a:pt x="133945" y="178594"/>
                </a:lnTo>
                <a:lnTo>
                  <a:pt x="133945" y="178594"/>
                </a:lnTo>
                <a:lnTo>
                  <a:pt x="125015" y="187523"/>
                </a:lnTo>
                <a:lnTo>
                  <a:pt x="116086" y="187523"/>
                </a:lnTo>
                <a:lnTo>
                  <a:pt x="107156" y="187523"/>
                </a:lnTo>
                <a:lnTo>
                  <a:pt x="89297" y="187523"/>
                </a:lnTo>
                <a:lnTo>
                  <a:pt x="71437" y="178594"/>
                </a:lnTo>
                <a:lnTo>
                  <a:pt x="53578" y="169664"/>
                </a:lnTo>
                <a:lnTo>
                  <a:pt x="44648" y="151805"/>
                </a:lnTo>
                <a:lnTo>
                  <a:pt x="26789" y="142875"/>
                </a:lnTo>
                <a:lnTo>
                  <a:pt x="17859" y="133945"/>
                </a:lnTo>
                <a:lnTo>
                  <a:pt x="8929" y="133945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6" name="Freeform 7185"/>
          <p:cNvSpPr/>
          <p:nvPr/>
        </p:nvSpPr>
        <p:spPr bwMode="auto">
          <a:xfrm>
            <a:off x="2687836" y="6286499"/>
            <a:ext cx="98228" cy="232173"/>
          </a:xfrm>
          <a:custGeom>
            <a:avLst/>
            <a:gdLst/>
            <a:ahLst/>
            <a:cxnLst/>
            <a:rect l="0" t="0" r="0" b="0"/>
            <a:pathLst>
              <a:path w="98228" h="232173">
                <a:moveTo>
                  <a:pt x="80367" y="17860"/>
                </a:moveTo>
                <a:lnTo>
                  <a:pt x="80367" y="17860"/>
                </a:lnTo>
                <a:lnTo>
                  <a:pt x="80367" y="8930"/>
                </a:lnTo>
                <a:lnTo>
                  <a:pt x="71437" y="8930"/>
                </a:lnTo>
                <a:lnTo>
                  <a:pt x="71437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44648" y="26789"/>
                </a:lnTo>
                <a:lnTo>
                  <a:pt x="44648" y="35719"/>
                </a:lnTo>
                <a:lnTo>
                  <a:pt x="44648" y="53578"/>
                </a:lnTo>
                <a:lnTo>
                  <a:pt x="53578" y="71438"/>
                </a:lnTo>
                <a:lnTo>
                  <a:pt x="62508" y="89297"/>
                </a:lnTo>
                <a:lnTo>
                  <a:pt x="71437" y="116086"/>
                </a:lnTo>
                <a:lnTo>
                  <a:pt x="80367" y="133946"/>
                </a:lnTo>
                <a:lnTo>
                  <a:pt x="89297" y="160735"/>
                </a:lnTo>
                <a:lnTo>
                  <a:pt x="89297" y="178594"/>
                </a:lnTo>
                <a:lnTo>
                  <a:pt x="98227" y="196453"/>
                </a:lnTo>
                <a:lnTo>
                  <a:pt x="98227" y="205383"/>
                </a:lnTo>
                <a:lnTo>
                  <a:pt x="89297" y="223242"/>
                </a:lnTo>
                <a:lnTo>
                  <a:pt x="89297" y="223242"/>
                </a:lnTo>
                <a:lnTo>
                  <a:pt x="80367" y="232172"/>
                </a:lnTo>
                <a:lnTo>
                  <a:pt x="71437" y="223242"/>
                </a:lnTo>
                <a:lnTo>
                  <a:pt x="53578" y="223242"/>
                </a:lnTo>
                <a:lnTo>
                  <a:pt x="44648" y="214313"/>
                </a:lnTo>
                <a:lnTo>
                  <a:pt x="26789" y="205383"/>
                </a:lnTo>
                <a:lnTo>
                  <a:pt x="17859" y="196453"/>
                </a:lnTo>
                <a:lnTo>
                  <a:pt x="8930" y="178594"/>
                </a:lnTo>
                <a:lnTo>
                  <a:pt x="0" y="169664"/>
                </a:lnTo>
                <a:lnTo>
                  <a:pt x="0" y="160735"/>
                </a:lnTo>
                <a:lnTo>
                  <a:pt x="0" y="151805"/>
                </a:lnTo>
                <a:lnTo>
                  <a:pt x="0" y="15180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7" name="Freeform 7186"/>
          <p:cNvSpPr/>
          <p:nvPr/>
        </p:nvSpPr>
        <p:spPr bwMode="auto">
          <a:xfrm>
            <a:off x="2839641" y="6322218"/>
            <a:ext cx="35719" cy="169665"/>
          </a:xfrm>
          <a:custGeom>
            <a:avLst/>
            <a:gdLst/>
            <a:ahLst/>
            <a:cxnLst/>
            <a:rect l="0" t="0" r="0" b="0"/>
            <a:pathLst>
              <a:path w="35719" h="169665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26789" y="8930"/>
                </a:lnTo>
                <a:lnTo>
                  <a:pt x="26789" y="26789"/>
                </a:lnTo>
                <a:lnTo>
                  <a:pt x="26789" y="35719"/>
                </a:lnTo>
                <a:lnTo>
                  <a:pt x="35718" y="53578"/>
                </a:lnTo>
                <a:lnTo>
                  <a:pt x="35718" y="71437"/>
                </a:lnTo>
                <a:lnTo>
                  <a:pt x="26789" y="8929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42875"/>
                </a:lnTo>
                <a:lnTo>
                  <a:pt x="17859" y="151805"/>
                </a:lnTo>
                <a:lnTo>
                  <a:pt x="8929" y="16073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8" name="Freeform 7187"/>
          <p:cNvSpPr/>
          <p:nvPr/>
        </p:nvSpPr>
        <p:spPr bwMode="auto">
          <a:xfrm>
            <a:off x="2911078" y="6206132"/>
            <a:ext cx="8931" cy="26790"/>
          </a:xfrm>
          <a:custGeom>
            <a:avLst/>
            <a:gdLst/>
            <a:ahLst/>
            <a:cxnLst/>
            <a:rect l="0" t="0" r="0" b="0"/>
            <a:pathLst>
              <a:path w="8931" h="26790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89" name="Freeform 7188"/>
          <p:cNvSpPr/>
          <p:nvPr/>
        </p:nvSpPr>
        <p:spPr bwMode="auto">
          <a:xfrm>
            <a:off x="2937867" y="6295429"/>
            <a:ext cx="98228" cy="187524"/>
          </a:xfrm>
          <a:custGeom>
            <a:avLst/>
            <a:gdLst/>
            <a:ahLst/>
            <a:cxnLst/>
            <a:rect l="0" t="0" r="0" b="0"/>
            <a:pathLst>
              <a:path w="98228" h="187524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17859"/>
                </a:lnTo>
                <a:lnTo>
                  <a:pt x="44649" y="35719"/>
                </a:lnTo>
                <a:lnTo>
                  <a:pt x="35719" y="53578"/>
                </a:lnTo>
                <a:lnTo>
                  <a:pt x="17860" y="71437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33945"/>
                </a:lnTo>
                <a:lnTo>
                  <a:pt x="0" y="151805"/>
                </a:lnTo>
                <a:lnTo>
                  <a:pt x="8930" y="169664"/>
                </a:lnTo>
                <a:lnTo>
                  <a:pt x="17860" y="178594"/>
                </a:lnTo>
                <a:lnTo>
                  <a:pt x="35719" y="187523"/>
                </a:lnTo>
                <a:lnTo>
                  <a:pt x="44649" y="187523"/>
                </a:lnTo>
                <a:lnTo>
                  <a:pt x="62508" y="187523"/>
                </a:lnTo>
                <a:lnTo>
                  <a:pt x="71438" y="178594"/>
                </a:lnTo>
                <a:lnTo>
                  <a:pt x="80367" y="169664"/>
                </a:lnTo>
                <a:lnTo>
                  <a:pt x="89297" y="151805"/>
                </a:lnTo>
                <a:lnTo>
                  <a:pt x="89297" y="133945"/>
                </a:lnTo>
                <a:lnTo>
                  <a:pt x="98227" y="107156"/>
                </a:lnTo>
                <a:lnTo>
                  <a:pt x="98227" y="89297"/>
                </a:lnTo>
                <a:lnTo>
                  <a:pt x="89297" y="62508"/>
                </a:lnTo>
                <a:lnTo>
                  <a:pt x="80367" y="44648"/>
                </a:lnTo>
                <a:lnTo>
                  <a:pt x="80367" y="26789"/>
                </a:lnTo>
                <a:lnTo>
                  <a:pt x="71438" y="17859"/>
                </a:lnTo>
                <a:lnTo>
                  <a:pt x="71438" y="8930"/>
                </a:lnTo>
                <a:lnTo>
                  <a:pt x="71438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90" name="Freeform 7189"/>
          <p:cNvSpPr/>
          <p:nvPr/>
        </p:nvSpPr>
        <p:spPr bwMode="auto">
          <a:xfrm>
            <a:off x="3062883" y="6357937"/>
            <a:ext cx="169665" cy="205384"/>
          </a:xfrm>
          <a:custGeom>
            <a:avLst/>
            <a:gdLst/>
            <a:ahLst/>
            <a:cxnLst/>
            <a:rect l="0" t="0" r="0" b="0"/>
            <a:pathLst>
              <a:path w="169665" h="205384">
                <a:moveTo>
                  <a:pt x="8930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6"/>
                </a:lnTo>
                <a:lnTo>
                  <a:pt x="8930" y="89297"/>
                </a:lnTo>
                <a:lnTo>
                  <a:pt x="17859" y="80367"/>
                </a:lnTo>
                <a:lnTo>
                  <a:pt x="26789" y="62508"/>
                </a:lnTo>
                <a:lnTo>
                  <a:pt x="35719" y="53578"/>
                </a:lnTo>
                <a:lnTo>
                  <a:pt x="53578" y="35718"/>
                </a:lnTo>
                <a:lnTo>
                  <a:pt x="62508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07156" y="0"/>
                </a:lnTo>
                <a:lnTo>
                  <a:pt x="116086" y="0"/>
                </a:lnTo>
                <a:lnTo>
                  <a:pt x="125015" y="8929"/>
                </a:lnTo>
                <a:lnTo>
                  <a:pt x="142875" y="17859"/>
                </a:lnTo>
                <a:lnTo>
                  <a:pt x="151805" y="35718"/>
                </a:lnTo>
                <a:lnTo>
                  <a:pt x="160734" y="53578"/>
                </a:lnTo>
                <a:lnTo>
                  <a:pt x="160734" y="80367"/>
                </a:lnTo>
                <a:lnTo>
                  <a:pt x="169664" y="107156"/>
                </a:lnTo>
                <a:lnTo>
                  <a:pt x="169664" y="125015"/>
                </a:lnTo>
                <a:lnTo>
                  <a:pt x="169664" y="151804"/>
                </a:lnTo>
                <a:lnTo>
                  <a:pt x="169664" y="178593"/>
                </a:lnTo>
                <a:lnTo>
                  <a:pt x="160734" y="196453"/>
                </a:lnTo>
                <a:lnTo>
                  <a:pt x="160734" y="205383"/>
                </a:lnTo>
                <a:lnTo>
                  <a:pt x="160734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7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Evaluate Expression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Key: put given #’s in for variables and solve.</a:t>
            </a:r>
          </a:p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Ex: Given 2 + 5y and y = 2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Given 2y – 7 and </a:t>
            </a:r>
          </a:p>
          <a:p>
            <a:pPr>
              <a:buFont typeface="Wingdings" pitchFamily="2" charset="2"/>
              <a:buNone/>
            </a:pPr>
            <a:r>
              <a:rPr lang="en-US"/>
              <a:t>	y = 5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5706070" y="2580680"/>
            <a:ext cx="285751" cy="232172"/>
          </a:xfrm>
          <a:custGeom>
            <a:avLst/>
            <a:gdLst/>
            <a:ahLst/>
            <a:cxnLst/>
            <a:rect l="0" t="0" r="0" b="0"/>
            <a:pathLst>
              <a:path w="285751" h="232172">
                <a:moveTo>
                  <a:pt x="53578" y="71437"/>
                </a:moveTo>
                <a:lnTo>
                  <a:pt x="53578" y="71437"/>
                </a:lnTo>
                <a:lnTo>
                  <a:pt x="53578" y="62508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44648"/>
                </a:lnTo>
                <a:lnTo>
                  <a:pt x="62508" y="26789"/>
                </a:lnTo>
                <a:lnTo>
                  <a:pt x="62508" y="17859"/>
                </a:lnTo>
                <a:lnTo>
                  <a:pt x="80368" y="17859"/>
                </a:lnTo>
                <a:lnTo>
                  <a:pt x="89297" y="8929"/>
                </a:lnTo>
                <a:lnTo>
                  <a:pt x="10715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0"/>
                </a:lnTo>
                <a:lnTo>
                  <a:pt x="196453" y="8929"/>
                </a:lnTo>
                <a:lnTo>
                  <a:pt x="214313" y="17859"/>
                </a:lnTo>
                <a:lnTo>
                  <a:pt x="232172" y="35718"/>
                </a:lnTo>
                <a:lnTo>
                  <a:pt x="250032" y="44648"/>
                </a:lnTo>
                <a:lnTo>
                  <a:pt x="267891" y="62508"/>
                </a:lnTo>
                <a:lnTo>
                  <a:pt x="276821" y="89297"/>
                </a:lnTo>
                <a:lnTo>
                  <a:pt x="285750" y="107156"/>
                </a:lnTo>
                <a:lnTo>
                  <a:pt x="285750" y="133945"/>
                </a:lnTo>
                <a:lnTo>
                  <a:pt x="285750" y="151804"/>
                </a:lnTo>
                <a:lnTo>
                  <a:pt x="276821" y="169664"/>
                </a:lnTo>
                <a:lnTo>
                  <a:pt x="267891" y="187523"/>
                </a:lnTo>
                <a:lnTo>
                  <a:pt x="258961" y="196453"/>
                </a:lnTo>
                <a:lnTo>
                  <a:pt x="241102" y="205383"/>
                </a:lnTo>
                <a:lnTo>
                  <a:pt x="223243" y="214312"/>
                </a:lnTo>
                <a:lnTo>
                  <a:pt x="205383" y="223241"/>
                </a:lnTo>
                <a:lnTo>
                  <a:pt x="178594" y="223241"/>
                </a:lnTo>
                <a:lnTo>
                  <a:pt x="151805" y="232171"/>
                </a:lnTo>
                <a:lnTo>
                  <a:pt x="125016" y="232171"/>
                </a:lnTo>
                <a:lnTo>
                  <a:pt x="89297" y="232171"/>
                </a:lnTo>
                <a:lnTo>
                  <a:pt x="62508" y="223241"/>
                </a:lnTo>
                <a:lnTo>
                  <a:pt x="44649" y="214312"/>
                </a:lnTo>
                <a:lnTo>
                  <a:pt x="26789" y="205383"/>
                </a:lnTo>
                <a:lnTo>
                  <a:pt x="8930" y="196453"/>
                </a:lnTo>
                <a:lnTo>
                  <a:pt x="0" y="178593"/>
                </a:lnTo>
                <a:lnTo>
                  <a:pt x="0" y="169664"/>
                </a:lnTo>
                <a:lnTo>
                  <a:pt x="0" y="160734"/>
                </a:lnTo>
                <a:lnTo>
                  <a:pt x="0" y="151804"/>
                </a:lnTo>
                <a:lnTo>
                  <a:pt x="17860" y="151804"/>
                </a:lnTo>
                <a:lnTo>
                  <a:pt x="26789" y="142875"/>
                </a:lnTo>
                <a:lnTo>
                  <a:pt x="53578" y="14287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25016" y="151804"/>
                </a:lnTo>
                <a:lnTo>
                  <a:pt x="151805" y="151804"/>
                </a:lnTo>
                <a:lnTo>
                  <a:pt x="178594" y="160734"/>
                </a:lnTo>
                <a:lnTo>
                  <a:pt x="196453" y="169664"/>
                </a:lnTo>
                <a:lnTo>
                  <a:pt x="223243" y="178593"/>
                </a:lnTo>
                <a:lnTo>
                  <a:pt x="241102" y="187523"/>
                </a:lnTo>
                <a:lnTo>
                  <a:pt x="250032" y="196453"/>
                </a:lnTo>
                <a:lnTo>
                  <a:pt x="267891" y="196453"/>
                </a:lnTo>
                <a:lnTo>
                  <a:pt x="276821" y="205383"/>
                </a:lnTo>
                <a:lnTo>
                  <a:pt x="285750" y="205383"/>
                </a:lnTo>
                <a:lnTo>
                  <a:pt x="285750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6179344" y="2607469"/>
            <a:ext cx="44649" cy="187524"/>
          </a:xfrm>
          <a:custGeom>
            <a:avLst/>
            <a:gdLst/>
            <a:ahLst/>
            <a:cxnLst/>
            <a:rect l="0" t="0" r="0" b="0"/>
            <a:pathLst>
              <a:path w="44649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8929"/>
                </a:lnTo>
                <a:lnTo>
                  <a:pt x="17859" y="17859"/>
                </a:lnTo>
                <a:lnTo>
                  <a:pt x="26789" y="35719"/>
                </a:lnTo>
                <a:lnTo>
                  <a:pt x="2678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35719" y="107156"/>
                </a:lnTo>
                <a:lnTo>
                  <a:pt x="35719" y="125015"/>
                </a:lnTo>
                <a:lnTo>
                  <a:pt x="35719" y="142875"/>
                </a:lnTo>
                <a:lnTo>
                  <a:pt x="35719" y="151804"/>
                </a:lnTo>
                <a:lnTo>
                  <a:pt x="35719" y="16966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87523"/>
                </a:lnTo>
                <a:lnTo>
                  <a:pt x="44648" y="187523"/>
                </a:lnTo>
                <a:lnTo>
                  <a:pt x="44648" y="18752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6143625" y="2696766"/>
            <a:ext cx="178595" cy="1"/>
          </a:xfrm>
          <a:custGeom>
            <a:avLst/>
            <a:gdLst/>
            <a:ahLst/>
            <a:cxnLst/>
            <a:rect l="0" t="0" r="0" b="0"/>
            <a:pathLst>
              <a:path w="178595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7859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6429375" y="2527102"/>
            <a:ext cx="196454" cy="258962"/>
          </a:xfrm>
          <a:custGeom>
            <a:avLst/>
            <a:gdLst/>
            <a:ahLst/>
            <a:cxnLst/>
            <a:rect l="0" t="0" r="0" b="0"/>
            <a:pathLst>
              <a:path w="196454" h="258962">
                <a:moveTo>
                  <a:pt x="169664" y="26789"/>
                </a:moveTo>
                <a:lnTo>
                  <a:pt x="169664" y="17859"/>
                </a:lnTo>
                <a:lnTo>
                  <a:pt x="169664" y="1785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51805" y="8929"/>
                </a:lnTo>
                <a:lnTo>
                  <a:pt x="142875" y="8929"/>
                </a:lnTo>
                <a:lnTo>
                  <a:pt x="125016" y="0"/>
                </a:lnTo>
                <a:lnTo>
                  <a:pt x="107156" y="0"/>
                </a:lnTo>
                <a:lnTo>
                  <a:pt x="98227" y="0"/>
                </a:lnTo>
                <a:lnTo>
                  <a:pt x="71438" y="0"/>
                </a:lnTo>
                <a:lnTo>
                  <a:pt x="53578" y="8929"/>
                </a:lnTo>
                <a:lnTo>
                  <a:pt x="44648" y="8929"/>
                </a:lnTo>
                <a:lnTo>
                  <a:pt x="26789" y="8929"/>
                </a:lnTo>
                <a:lnTo>
                  <a:pt x="17859" y="17859"/>
                </a:lnTo>
                <a:lnTo>
                  <a:pt x="8930" y="17859"/>
                </a:lnTo>
                <a:lnTo>
                  <a:pt x="8930" y="26789"/>
                </a:lnTo>
                <a:lnTo>
                  <a:pt x="0" y="35718"/>
                </a:lnTo>
                <a:lnTo>
                  <a:pt x="0" y="44648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0" y="125015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42875"/>
                </a:lnTo>
                <a:lnTo>
                  <a:pt x="8930" y="142875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33945"/>
                </a:lnTo>
                <a:lnTo>
                  <a:pt x="62508" y="125015"/>
                </a:lnTo>
                <a:lnTo>
                  <a:pt x="80367" y="125015"/>
                </a:lnTo>
                <a:lnTo>
                  <a:pt x="98227" y="125015"/>
                </a:lnTo>
                <a:lnTo>
                  <a:pt x="116086" y="125015"/>
                </a:lnTo>
                <a:lnTo>
                  <a:pt x="133945" y="125015"/>
                </a:lnTo>
                <a:lnTo>
                  <a:pt x="142875" y="133945"/>
                </a:lnTo>
                <a:lnTo>
                  <a:pt x="160734" y="142875"/>
                </a:lnTo>
                <a:lnTo>
                  <a:pt x="178594" y="151804"/>
                </a:lnTo>
                <a:lnTo>
                  <a:pt x="187523" y="160734"/>
                </a:lnTo>
                <a:lnTo>
                  <a:pt x="196453" y="169664"/>
                </a:lnTo>
                <a:lnTo>
                  <a:pt x="196453" y="178593"/>
                </a:lnTo>
                <a:lnTo>
                  <a:pt x="196453" y="196453"/>
                </a:lnTo>
                <a:lnTo>
                  <a:pt x="196453" y="205382"/>
                </a:lnTo>
                <a:lnTo>
                  <a:pt x="187523" y="223242"/>
                </a:lnTo>
                <a:lnTo>
                  <a:pt x="178594" y="232171"/>
                </a:lnTo>
                <a:lnTo>
                  <a:pt x="169664" y="241101"/>
                </a:lnTo>
                <a:lnTo>
                  <a:pt x="151805" y="250031"/>
                </a:lnTo>
                <a:lnTo>
                  <a:pt x="142875" y="250031"/>
                </a:lnTo>
                <a:lnTo>
                  <a:pt x="116086" y="258961"/>
                </a:lnTo>
                <a:lnTo>
                  <a:pt x="98227" y="258961"/>
                </a:lnTo>
                <a:lnTo>
                  <a:pt x="80367" y="258961"/>
                </a:lnTo>
                <a:lnTo>
                  <a:pt x="53578" y="258961"/>
                </a:lnTo>
                <a:lnTo>
                  <a:pt x="35719" y="258961"/>
                </a:lnTo>
                <a:lnTo>
                  <a:pt x="17859" y="258961"/>
                </a:lnTo>
                <a:lnTo>
                  <a:pt x="8930" y="250031"/>
                </a:lnTo>
                <a:lnTo>
                  <a:pt x="0" y="25003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6741914" y="2437804"/>
            <a:ext cx="125017" cy="419697"/>
          </a:xfrm>
          <a:custGeom>
            <a:avLst/>
            <a:gdLst/>
            <a:ahLst/>
            <a:cxnLst/>
            <a:rect l="0" t="0" r="0" b="0"/>
            <a:pathLst>
              <a:path w="125017" h="419697">
                <a:moveTo>
                  <a:pt x="71438" y="0"/>
                </a:moveTo>
                <a:lnTo>
                  <a:pt x="71438" y="0"/>
                </a:lnTo>
                <a:lnTo>
                  <a:pt x="71438" y="8930"/>
                </a:lnTo>
                <a:lnTo>
                  <a:pt x="62508" y="8930"/>
                </a:lnTo>
                <a:lnTo>
                  <a:pt x="53578" y="26790"/>
                </a:lnTo>
                <a:lnTo>
                  <a:pt x="44649" y="35719"/>
                </a:lnTo>
                <a:lnTo>
                  <a:pt x="35719" y="62509"/>
                </a:lnTo>
                <a:lnTo>
                  <a:pt x="26789" y="89298"/>
                </a:lnTo>
                <a:lnTo>
                  <a:pt x="17859" y="116087"/>
                </a:lnTo>
                <a:lnTo>
                  <a:pt x="8930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0" y="250032"/>
                </a:lnTo>
                <a:lnTo>
                  <a:pt x="8930" y="276821"/>
                </a:lnTo>
                <a:lnTo>
                  <a:pt x="17859" y="303610"/>
                </a:lnTo>
                <a:lnTo>
                  <a:pt x="26789" y="330399"/>
                </a:lnTo>
                <a:lnTo>
                  <a:pt x="35719" y="348259"/>
                </a:lnTo>
                <a:lnTo>
                  <a:pt x="53578" y="375047"/>
                </a:lnTo>
                <a:lnTo>
                  <a:pt x="62508" y="383977"/>
                </a:lnTo>
                <a:lnTo>
                  <a:pt x="80367" y="401836"/>
                </a:lnTo>
                <a:lnTo>
                  <a:pt x="98227" y="410766"/>
                </a:lnTo>
                <a:lnTo>
                  <a:pt x="107156" y="410766"/>
                </a:lnTo>
                <a:lnTo>
                  <a:pt x="125016" y="419696"/>
                </a:lnTo>
                <a:lnTo>
                  <a:pt x="125016" y="419696"/>
                </a:lnTo>
                <a:lnTo>
                  <a:pt x="125016" y="41969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6858000" y="2562820"/>
            <a:ext cx="223243" cy="151806"/>
          </a:xfrm>
          <a:custGeom>
            <a:avLst/>
            <a:gdLst/>
            <a:ahLst/>
            <a:cxnLst/>
            <a:rect l="0" t="0" r="0" b="0"/>
            <a:pathLst>
              <a:path w="223243" h="151806">
                <a:moveTo>
                  <a:pt x="8930" y="17860"/>
                </a:moveTo>
                <a:lnTo>
                  <a:pt x="8930" y="17860"/>
                </a:lnTo>
                <a:lnTo>
                  <a:pt x="17859" y="17860"/>
                </a:lnTo>
                <a:lnTo>
                  <a:pt x="26789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8930"/>
                </a:lnTo>
                <a:lnTo>
                  <a:pt x="125016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4" y="62508"/>
                </a:lnTo>
                <a:lnTo>
                  <a:pt x="160734" y="89297"/>
                </a:lnTo>
                <a:lnTo>
                  <a:pt x="151805" y="98227"/>
                </a:lnTo>
                <a:lnTo>
                  <a:pt x="142875" y="116086"/>
                </a:lnTo>
                <a:lnTo>
                  <a:pt x="125016" y="133946"/>
                </a:lnTo>
                <a:lnTo>
                  <a:pt x="116086" y="142875"/>
                </a:lnTo>
                <a:lnTo>
                  <a:pt x="98227" y="151805"/>
                </a:lnTo>
                <a:lnTo>
                  <a:pt x="80367" y="151805"/>
                </a:lnTo>
                <a:lnTo>
                  <a:pt x="62508" y="151805"/>
                </a:lnTo>
                <a:lnTo>
                  <a:pt x="44648" y="151805"/>
                </a:lnTo>
                <a:lnTo>
                  <a:pt x="26789" y="142875"/>
                </a:lnTo>
                <a:lnTo>
                  <a:pt x="8930" y="133946"/>
                </a:lnTo>
                <a:lnTo>
                  <a:pt x="0" y="133946"/>
                </a:lnTo>
                <a:lnTo>
                  <a:pt x="0" y="125016"/>
                </a:lnTo>
                <a:lnTo>
                  <a:pt x="0" y="116086"/>
                </a:lnTo>
                <a:lnTo>
                  <a:pt x="8930" y="116086"/>
                </a:lnTo>
                <a:lnTo>
                  <a:pt x="17859" y="107157"/>
                </a:lnTo>
                <a:lnTo>
                  <a:pt x="35719" y="107157"/>
                </a:lnTo>
                <a:lnTo>
                  <a:pt x="53578" y="107157"/>
                </a:lnTo>
                <a:lnTo>
                  <a:pt x="71438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42875" y="125016"/>
                </a:lnTo>
                <a:lnTo>
                  <a:pt x="169664" y="125016"/>
                </a:lnTo>
                <a:lnTo>
                  <a:pt x="187523" y="133946"/>
                </a:lnTo>
                <a:lnTo>
                  <a:pt x="205383" y="133946"/>
                </a:lnTo>
                <a:lnTo>
                  <a:pt x="214313" y="133946"/>
                </a:lnTo>
                <a:lnTo>
                  <a:pt x="223242" y="133946"/>
                </a:lnTo>
                <a:lnTo>
                  <a:pt x="223242" y="13394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054453" y="2411015"/>
            <a:ext cx="232173" cy="473275"/>
          </a:xfrm>
          <a:custGeom>
            <a:avLst/>
            <a:gdLst/>
            <a:ahLst/>
            <a:cxnLst/>
            <a:rect l="0" t="0" r="0" b="0"/>
            <a:pathLst>
              <a:path w="232173" h="47327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17860" y="17860"/>
                </a:lnTo>
                <a:lnTo>
                  <a:pt x="35719" y="26789"/>
                </a:lnTo>
                <a:lnTo>
                  <a:pt x="62508" y="44649"/>
                </a:lnTo>
                <a:lnTo>
                  <a:pt x="89297" y="71438"/>
                </a:lnTo>
                <a:lnTo>
                  <a:pt x="116086" y="98227"/>
                </a:lnTo>
                <a:lnTo>
                  <a:pt x="133945" y="125016"/>
                </a:lnTo>
                <a:lnTo>
                  <a:pt x="160735" y="160735"/>
                </a:lnTo>
                <a:lnTo>
                  <a:pt x="187524" y="187524"/>
                </a:lnTo>
                <a:lnTo>
                  <a:pt x="205383" y="223243"/>
                </a:lnTo>
                <a:lnTo>
                  <a:pt x="214313" y="258962"/>
                </a:lnTo>
                <a:lnTo>
                  <a:pt x="223242" y="285751"/>
                </a:lnTo>
                <a:lnTo>
                  <a:pt x="232172" y="321469"/>
                </a:lnTo>
                <a:lnTo>
                  <a:pt x="232172" y="348258"/>
                </a:lnTo>
                <a:lnTo>
                  <a:pt x="223242" y="375048"/>
                </a:lnTo>
                <a:lnTo>
                  <a:pt x="223242" y="392906"/>
                </a:lnTo>
                <a:lnTo>
                  <a:pt x="214313" y="410766"/>
                </a:lnTo>
                <a:lnTo>
                  <a:pt x="196453" y="428625"/>
                </a:lnTo>
                <a:lnTo>
                  <a:pt x="187524" y="446485"/>
                </a:lnTo>
                <a:lnTo>
                  <a:pt x="178594" y="455414"/>
                </a:lnTo>
                <a:lnTo>
                  <a:pt x="160735" y="473274"/>
                </a:lnTo>
                <a:lnTo>
                  <a:pt x="160735" y="473274"/>
                </a:lnTo>
                <a:lnTo>
                  <a:pt x="160735" y="47327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938242" y="2955726"/>
            <a:ext cx="285751" cy="223243"/>
          </a:xfrm>
          <a:custGeom>
            <a:avLst/>
            <a:gdLst/>
            <a:ahLst/>
            <a:cxnLst/>
            <a:rect l="0" t="0" r="0" b="0"/>
            <a:pathLst>
              <a:path w="285751" h="223243">
                <a:moveTo>
                  <a:pt x="53578" y="71438"/>
                </a:moveTo>
                <a:lnTo>
                  <a:pt x="44649" y="71438"/>
                </a:lnTo>
                <a:lnTo>
                  <a:pt x="44649" y="71438"/>
                </a:lnTo>
                <a:lnTo>
                  <a:pt x="44649" y="62508"/>
                </a:lnTo>
                <a:lnTo>
                  <a:pt x="44649" y="53578"/>
                </a:lnTo>
                <a:lnTo>
                  <a:pt x="44649" y="53578"/>
                </a:lnTo>
                <a:lnTo>
                  <a:pt x="44649" y="35719"/>
                </a:lnTo>
                <a:lnTo>
                  <a:pt x="53578" y="26789"/>
                </a:lnTo>
                <a:lnTo>
                  <a:pt x="62508" y="17860"/>
                </a:lnTo>
                <a:lnTo>
                  <a:pt x="80367" y="8930"/>
                </a:lnTo>
                <a:lnTo>
                  <a:pt x="107156" y="0"/>
                </a:lnTo>
                <a:lnTo>
                  <a:pt x="133946" y="0"/>
                </a:lnTo>
                <a:lnTo>
                  <a:pt x="160735" y="0"/>
                </a:lnTo>
                <a:lnTo>
                  <a:pt x="187524" y="8930"/>
                </a:lnTo>
                <a:lnTo>
                  <a:pt x="214313" y="17860"/>
                </a:lnTo>
                <a:lnTo>
                  <a:pt x="232172" y="26789"/>
                </a:lnTo>
                <a:lnTo>
                  <a:pt x="258961" y="44649"/>
                </a:lnTo>
                <a:lnTo>
                  <a:pt x="267891" y="62508"/>
                </a:lnTo>
                <a:lnTo>
                  <a:pt x="276821" y="80367"/>
                </a:lnTo>
                <a:lnTo>
                  <a:pt x="285750" y="98227"/>
                </a:lnTo>
                <a:lnTo>
                  <a:pt x="285750" y="125016"/>
                </a:lnTo>
                <a:lnTo>
                  <a:pt x="276821" y="151805"/>
                </a:lnTo>
                <a:lnTo>
                  <a:pt x="258961" y="169664"/>
                </a:lnTo>
                <a:lnTo>
                  <a:pt x="241102" y="187524"/>
                </a:lnTo>
                <a:lnTo>
                  <a:pt x="214313" y="196453"/>
                </a:lnTo>
                <a:lnTo>
                  <a:pt x="187524" y="205383"/>
                </a:lnTo>
                <a:lnTo>
                  <a:pt x="160735" y="214313"/>
                </a:lnTo>
                <a:lnTo>
                  <a:pt x="125016" y="223242"/>
                </a:lnTo>
                <a:lnTo>
                  <a:pt x="98227" y="223242"/>
                </a:lnTo>
                <a:lnTo>
                  <a:pt x="71438" y="214313"/>
                </a:lnTo>
                <a:lnTo>
                  <a:pt x="44649" y="214313"/>
                </a:lnTo>
                <a:lnTo>
                  <a:pt x="26789" y="205383"/>
                </a:lnTo>
                <a:lnTo>
                  <a:pt x="8930" y="196453"/>
                </a:lnTo>
                <a:lnTo>
                  <a:pt x="0" y="187524"/>
                </a:lnTo>
                <a:lnTo>
                  <a:pt x="0" y="178594"/>
                </a:lnTo>
                <a:lnTo>
                  <a:pt x="0" y="169664"/>
                </a:lnTo>
                <a:lnTo>
                  <a:pt x="17860" y="160735"/>
                </a:lnTo>
                <a:lnTo>
                  <a:pt x="35719" y="160735"/>
                </a:lnTo>
                <a:lnTo>
                  <a:pt x="53578" y="160735"/>
                </a:lnTo>
                <a:lnTo>
                  <a:pt x="80367" y="160735"/>
                </a:lnTo>
                <a:lnTo>
                  <a:pt x="116086" y="160735"/>
                </a:lnTo>
                <a:lnTo>
                  <a:pt x="142875" y="160735"/>
                </a:lnTo>
                <a:lnTo>
                  <a:pt x="178594" y="160735"/>
                </a:lnTo>
                <a:lnTo>
                  <a:pt x="205383" y="169664"/>
                </a:lnTo>
                <a:lnTo>
                  <a:pt x="232172" y="178594"/>
                </a:lnTo>
                <a:lnTo>
                  <a:pt x="258961" y="178594"/>
                </a:lnTo>
                <a:lnTo>
                  <a:pt x="276821" y="178594"/>
                </a:lnTo>
                <a:lnTo>
                  <a:pt x="285750" y="178594"/>
                </a:lnTo>
                <a:lnTo>
                  <a:pt x="285750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6411516" y="2982515"/>
            <a:ext cx="44649" cy="178595"/>
          </a:xfrm>
          <a:custGeom>
            <a:avLst/>
            <a:gdLst/>
            <a:ahLst/>
            <a:cxnLst/>
            <a:rect l="0" t="0" r="0" b="0"/>
            <a:pathLst>
              <a:path w="44649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26789" y="62508"/>
                </a:lnTo>
                <a:lnTo>
                  <a:pt x="26789" y="89297"/>
                </a:lnTo>
                <a:lnTo>
                  <a:pt x="26789" y="107156"/>
                </a:lnTo>
                <a:lnTo>
                  <a:pt x="35718" y="125016"/>
                </a:lnTo>
                <a:lnTo>
                  <a:pt x="35718" y="133946"/>
                </a:lnTo>
                <a:lnTo>
                  <a:pt x="35718" y="151805"/>
                </a:lnTo>
                <a:lnTo>
                  <a:pt x="44648" y="160735"/>
                </a:lnTo>
                <a:lnTo>
                  <a:pt x="44648" y="169664"/>
                </a:lnTo>
                <a:lnTo>
                  <a:pt x="44648" y="169664"/>
                </a:lnTo>
                <a:lnTo>
                  <a:pt x="44648" y="178594"/>
                </a:lnTo>
                <a:lnTo>
                  <a:pt x="44648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6349008" y="3062882"/>
            <a:ext cx="196454" cy="17861"/>
          </a:xfrm>
          <a:custGeom>
            <a:avLst/>
            <a:gdLst/>
            <a:ahLst/>
            <a:cxnLst/>
            <a:rect l="0" t="0" r="0" b="0"/>
            <a:pathLst>
              <a:path w="196454" h="1786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8930"/>
                </a:lnTo>
                <a:lnTo>
                  <a:pt x="71437" y="8930"/>
                </a:lnTo>
                <a:lnTo>
                  <a:pt x="89297" y="8930"/>
                </a:lnTo>
                <a:lnTo>
                  <a:pt x="125015" y="8930"/>
                </a:lnTo>
                <a:lnTo>
                  <a:pt x="151805" y="8930"/>
                </a:lnTo>
                <a:lnTo>
                  <a:pt x="178594" y="8930"/>
                </a:lnTo>
                <a:lnTo>
                  <a:pt x="196453" y="17860"/>
                </a:lnTo>
                <a:lnTo>
                  <a:pt x="196453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6688336" y="2973586"/>
            <a:ext cx="71438" cy="205383"/>
          </a:xfrm>
          <a:custGeom>
            <a:avLst/>
            <a:gdLst/>
            <a:ahLst/>
            <a:cxnLst/>
            <a:rect l="0" t="0" r="0" b="0"/>
            <a:pathLst>
              <a:path w="71438" h="20538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17859" y="80367"/>
                </a:lnTo>
                <a:lnTo>
                  <a:pt x="17859" y="107156"/>
                </a:lnTo>
                <a:lnTo>
                  <a:pt x="26789" y="125015"/>
                </a:lnTo>
                <a:lnTo>
                  <a:pt x="35719" y="142875"/>
                </a:lnTo>
                <a:lnTo>
                  <a:pt x="44648" y="160734"/>
                </a:lnTo>
                <a:lnTo>
                  <a:pt x="44648" y="178593"/>
                </a:lnTo>
                <a:lnTo>
                  <a:pt x="53578" y="187523"/>
                </a:lnTo>
                <a:lnTo>
                  <a:pt x="62508" y="196453"/>
                </a:lnTo>
                <a:lnTo>
                  <a:pt x="71437" y="205382"/>
                </a:lnTo>
                <a:lnTo>
                  <a:pt x="71437" y="205382"/>
                </a:lnTo>
                <a:lnTo>
                  <a:pt x="71437" y="20538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831211" y="2964656"/>
            <a:ext cx="267892" cy="241102"/>
          </a:xfrm>
          <a:custGeom>
            <a:avLst/>
            <a:gdLst/>
            <a:ahLst/>
            <a:cxnLst/>
            <a:rect l="0" t="0" r="0" b="0"/>
            <a:pathLst>
              <a:path w="267892" h="241102">
                <a:moveTo>
                  <a:pt x="133945" y="17859"/>
                </a:moveTo>
                <a:lnTo>
                  <a:pt x="125016" y="17859"/>
                </a:lnTo>
                <a:lnTo>
                  <a:pt x="125016" y="8930"/>
                </a:lnTo>
                <a:lnTo>
                  <a:pt x="125016" y="893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80367" y="0"/>
                </a:lnTo>
                <a:lnTo>
                  <a:pt x="62508" y="17859"/>
                </a:lnTo>
                <a:lnTo>
                  <a:pt x="44648" y="26789"/>
                </a:lnTo>
                <a:lnTo>
                  <a:pt x="26789" y="53578"/>
                </a:lnTo>
                <a:lnTo>
                  <a:pt x="17859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4"/>
                </a:lnTo>
                <a:lnTo>
                  <a:pt x="26789" y="205383"/>
                </a:lnTo>
                <a:lnTo>
                  <a:pt x="44648" y="214312"/>
                </a:lnTo>
                <a:lnTo>
                  <a:pt x="71437" y="232172"/>
                </a:lnTo>
                <a:lnTo>
                  <a:pt x="107156" y="241101"/>
                </a:lnTo>
                <a:lnTo>
                  <a:pt x="133945" y="241101"/>
                </a:lnTo>
                <a:lnTo>
                  <a:pt x="169664" y="241101"/>
                </a:lnTo>
                <a:lnTo>
                  <a:pt x="196453" y="241101"/>
                </a:lnTo>
                <a:lnTo>
                  <a:pt x="232172" y="232172"/>
                </a:lnTo>
                <a:lnTo>
                  <a:pt x="250031" y="214312"/>
                </a:lnTo>
                <a:lnTo>
                  <a:pt x="258961" y="196453"/>
                </a:lnTo>
                <a:lnTo>
                  <a:pt x="267891" y="178594"/>
                </a:lnTo>
                <a:lnTo>
                  <a:pt x="267891" y="151805"/>
                </a:lnTo>
                <a:lnTo>
                  <a:pt x="250031" y="133945"/>
                </a:lnTo>
                <a:lnTo>
                  <a:pt x="241102" y="107156"/>
                </a:lnTo>
                <a:lnTo>
                  <a:pt x="214312" y="89297"/>
                </a:lnTo>
                <a:lnTo>
                  <a:pt x="187523" y="71437"/>
                </a:lnTo>
                <a:lnTo>
                  <a:pt x="160734" y="62508"/>
                </a:lnTo>
                <a:lnTo>
                  <a:pt x="133945" y="53578"/>
                </a:lnTo>
                <a:lnTo>
                  <a:pt x="125016" y="44648"/>
                </a:lnTo>
                <a:lnTo>
                  <a:pt x="125016" y="4464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384727" y="3411140"/>
            <a:ext cx="8930" cy="267892"/>
          </a:xfrm>
          <a:custGeom>
            <a:avLst/>
            <a:gdLst/>
            <a:ahLst/>
            <a:cxnLst/>
            <a:rect l="0" t="0" r="0" b="0"/>
            <a:pathLst>
              <a:path w="8930" h="267892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8929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0" y="196453"/>
                </a:lnTo>
                <a:lnTo>
                  <a:pt x="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8961"/>
                </a:lnTo>
                <a:lnTo>
                  <a:pt x="0" y="267891"/>
                </a:lnTo>
                <a:lnTo>
                  <a:pt x="8929" y="267891"/>
                </a:lnTo>
                <a:lnTo>
                  <a:pt x="8929" y="26789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545461" y="3366492"/>
            <a:ext cx="357188" cy="294680"/>
          </a:xfrm>
          <a:custGeom>
            <a:avLst/>
            <a:gdLst/>
            <a:ahLst/>
            <a:cxnLst/>
            <a:rect l="0" t="0" r="0" b="0"/>
            <a:pathLst>
              <a:path w="357188" h="294680">
                <a:moveTo>
                  <a:pt x="0" y="44648"/>
                </a:moveTo>
                <a:lnTo>
                  <a:pt x="8930" y="35719"/>
                </a:lnTo>
                <a:lnTo>
                  <a:pt x="8930" y="35719"/>
                </a:lnTo>
                <a:lnTo>
                  <a:pt x="26789" y="17859"/>
                </a:lnTo>
                <a:lnTo>
                  <a:pt x="44648" y="8929"/>
                </a:lnTo>
                <a:lnTo>
                  <a:pt x="71437" y="0"/>
                </a:lnTo>
                <a:lnTo>
                  <a:pt x="89297" y="0"/>
                </a:lnTo>
                <a:lnTo>
                  <a:pt x="125016" y="0"/>
                </a:lnTo>
                <a:lnTo>
                  <a:pt x="151805" y="8929"/>
                </a:lnTo>
                <a:lnTo>
                  <a:pt x="178594" y="17859"/>
                </a:lnTo>
                <a:lnTo>
                  <a:pt x="205383" y="26789"/>
                </a:lnTo>
                <a:lnTo>
                  <a:pt x="232172" y="35719"/>
                </a:lnTo>
                <a:lnTo>
                  <a:pt x="241102" y="62508"/>
                </a:lnTo>
                <a:lnTo>
                  <a:pt x="267891" y="89297"/>
                </a:lnTo>
                <a:lnTo>
                  <a:pt x="276820" y="116086"/>
                </a:lnTo>
                <a:lnTo>
                  <a:pt x="285750" y="142875"/>
                </a:lnTo>
                <a:lnTo>
                  <a:pt x="294680" y="169664"/>
                </a:lnTo>
                <a:lnTo>
                  <a:pt x="285750" y="205383"/>
                </a:lnTo>
                <a:lnTo>
                  <a:pt x="276820" y="223242"/>
                </a:lnTo>
                <a:lnTo>
                  <a:pt x="258961" y="250031"/>
                </a:lnTo>
                <a:lnTo>
                  <a:pt x="241102" y="267890"/>
                </a:lnTo>
                <a:lnTo>
                  <a:pt x="214312" y="285750"/>
                </a:lnTo>
                <a:lnTo>
                  <a:pt x="187523" y="294679"/>
                </a:lnTo>
                <a:lnTo>
                  <a:pt x="169664" y="294679"/>
                </a:lnTo>
                <a:lnTo>
                  <a:pt x="142875" y="294679"/>
                </a:lnTo>
                <a:lnTo>
                  <a:pt x="116086" y="285750"/>
                </a:lnTo>
                <a:lnTo>
                  <a:pt x="98227" y="276820"/>
                </a:lnTo>
                <a:lnTo>
                  <a:pt x="80367" y="267890"/>
                </a:lnTo>
                <a:lnTo>
                  <a:pt x="62508" y="250031"/>
                </a:lnTo>
                <a:lnTo>
                  <a:pt x="53578" y="232172"/>
                </a:lnTo>
                <a:lnTo>
                  <a:pt x="53578" y="223242"/>
                </a:lnTo>
                <a:lnTo>
                  <a:pt x="53578" y="205383"/>
                </a:lnTo>
                <a:lnTo>
                  <a:pt x="62508" y="196453"/>
                </a:lnTo>
                <a:lnTo>
                  <a:pt x="71437" y="178594"/>
                </a:lnTo>
                <a:lnTo>
                  <a:pt x="89297" y="178594"/>
                </a:lnTo>
                <a:lnTo>
                  <a:pt x="116086" y="178594"/>
                </a:lnTo>
                <a:lnTo>
                  <a:pt x="142875" y="178594"/>
                </a:lnTo>
                <a:lnTo>
                  <a:pt x="178594" y="187523"/>
                </a:lnTo>
                <a:lnTo>
                  <a:pt x="205383" y="196453"/>
                </a:lnTo>
                <a:lnTo>
                  <a:pt x="241102" y="205383"/>
                </a:lnTo>
                <a:lnTo>
                  <a:pt x="267891" y="214312"/>
                </a:lnTo>
                <a:lnTo>
                  <a:pt x="294680" y="232172"/>
                </a:lnTo>
                <a:lnTo>
                  <a:pt x="312539" y="241101"/>
                </a:lnTo>
                <a:lnTo>
                  <a:pt x="339328" y="258961"/>
                </a:lnTo>
                <a:lnTo>
                  <a:pt x="348258" y="267890"/>
                </a:lnTo>
                <a:lnTo>
                  <a:pt x="357187" y="276820"/>
                </a:lnTo>
                <a:lnTo>
                  <a:pt x="357187" y="2768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241852" y="4795242"/>
            <a:ext cx="232172" cy="250032"/>
          </a:xfrm>
          <a:custGeom>
            <a:avLst/>
            <a:gdLst/>
            <a:ahLst/>
            <a:cxnLst/>
            <a:rect l="0" t="0" r="0" b="0"/>
            <a:pathLst>
              <a:path w="232172" h="250032">
                <a:moveTo>
                  <a:pt x="26789" y="80367"/>
                </a:moveTo>
                <a:lnTo>
                  <a:pt x="26789" y="80367"/>
                </a:lnTo>
                <a:lnTo>
                  <a:pt x="26789" y="80367"/>
                </a:lnTo>
                <a:lnTo>
                  <a:pt x="26789" y="71437"/>
                </a:lnTo>
                <a:lnTo>
                  <a:pt x="26789" y="62508"/>
                </a:lnTo>
                <a:lnTo>
                  <a:pt x="35718" y="44648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8929"/>
                </a:lnTo>
                <a:lnTo>
                  <a:pt x="7143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8929"/>
                </a:lnTo>
                <a:lnTo>
                  <a:pt x="133945" y="17859"/>
                </a:lnTo>
                <a:lnTo>
                  <a:pt x="151804" y="26789"/>
                </a:lnTo>
                <a:lnTo>
                  <a:pt x="169664" y="44648"/>
                </a:lnTo>
                <a:lnTo>
                  <a:pt x="187523" y="62508"/>
                </a:lnTo>
                <a:lnTo>
                  <a:pt x="196453" y="80367"/>
                </a:lnTo>
                <a:lnTo>
                  <a:pt x="196453" y="107156"/>
                </a:lnTo>
                <a:lnTo>
                  <a:pt x="205382" y="133946"/>
                </a:lnTo>
                <a:lnTo>
                  <a:pt x="205382" y="151805"/>
                </a:lnTo>
                <a:lnTo>
                  <a:pt x="205382" y="178594"/>
                </a:lnTo>
                <a:lnTo>
                  <a:pt x="196453" y="196453"/>
                </a:lnTo>
                <a:lnTo>
                  <a:pt x="187523" y="223242"/>
                </a:lnTo>
                <a:lnTo>
                  <a:pt x="178593" y="241102"/>
                </a:lnTo>
                <a:lnTo>
                  <a:pt x="160734" y="250031"/>
                </a:lnTo>
                <a:lnTo>
                  <a:pt x="142875" y="250031"/>
                </a:lnTo>
                <a:lnTo>
                  <a:pt x="125015" y="250031"/>
                </a:lnTo>
                <a:lnTo>
                  <a:pt x="98226" y="250031"/>
                </a:lnTo>
                <a:lnTo>
                  <a:pt x="80367" y="241102"/>
                </a:lnTo>
                <a:lnTo>
                  <a:pt x="62507" y="232172"/>
                </a:lnTo>
                <a:lnTo>
                  <a:pt x="44648" y="223242"/>
                </a:lnTo>
                <a:lnTo>
                  <a:pt x="26789" y="214313"/>
                </a:lnTo>
                <a:lnTo>
                  <a:pt x="8929" y="205383"/>
                </a:lnTo>
                <a:lnTo>
                  <a:pt x="8929" y="196453"/>
                </a:lnTo>
                <a:lnTo>
                  <a:pt x="0" y="187524"/>
                </a:lnTo>
                <a:lnTo>
                  <a:pt x="8929" y="187524"/>
                </a:lnTo>
                <a:lnTo>
                  <a:pt x="8929" y="178594"/>
                </a:lnTo>
                <a:lnTo>
                  <a:pt x="26789" y="178594"/>
                </a:lnTo>
                <a:lnTo>
                  <a:pt x="44648" y="187524"/>
                </a:lnTo>
                <a:lnTo>
                  <a:pt x="62507" y="187524"/>
                </a:lnTo>
                <a:lnTo>
                  <a:pt x="89296" y="196453"/>
                </a:lnTo>
                <a:lnTo>
                  <a:pt x="107156" y="205383"/>
                </a:lnTo>
                <a:lnTo>
                  <a:pt x="133945" y="214313"/>
                </a:lnTo>
                <a:lnTo>
                  <a:pt x="160734" y="223242"/>
                </a:lnTo>
                <a:lnTo>
                  <a:pt x="178593" y="232172"/>
                </a:lnTo>
                <a:lnTo>
                  <a:pt x="196453" y="241102"/>
                </a:lnTo>
                <a:lnTo>
                  <a:pt x="214312" y="250031"/>
                </a:lnTo>
                <a:lnTo>
                  <a:pt x="223242" y="250031"/>
                </a:lnTo>
                <a:lnTo>
                  <a:pt x="232171" y="250031"/>
                </a:lnTo>
                <a:lnTo>
                  <a:pt x="232171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563320" y="4625578"/>
            <a:ext cx="98228" cy="500064"/>
          </a:xfrm>
          <a:custGeom>
            <a:avLst/>
            <a:gdLst/>
            <a:ahLst/>
            <a:cxnLst/>
            <a:rect l="0" t="0" r="0" b="0"/>
            <a:pathLst>
              <a:path w="98228" h="500064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29"/>
                </a:lnTo>
                <a:lnTo>
                  <a:pt x="71438" y="26789"/>
                </a:lnTo>
                <a:lnTo>
                  <a:pt x="62508" y="44648"/>
                </a:lnTo>
                <a:lnTo>
                  <a:pt x="53578" y="71437"/>
                </a:lnTo>
                <a:lnTo>
                  <a:pt x="44649" y="98226"/>
                </a:lnTo>
                <a:lnTo>
                  <a:pt x="26789" y="133945"/>
                </a:lnTo>
                <a:lnTo>
                  <a:pt x="17860" y="178593"/>
                </a:lnTo>
                <a:lnTo>
                  <a:pt x="8930" y="214312"/>
                </a:lnTo>
                <a:lnTo>
                  <a:pt x="0" y="250031"/>
                </a:lnTo>
                <a:lnTo>
                  <a:pt x="0" y="294680"/>
                </a:lnTo>
                <a:lnTo>
                  <a:pt x="0" y="330399"/>
                </a:lnTo>
                <a:lnTo>
                  <a:pt x="8930" y="366117"/>
                </a:lnTo>
                <a:lnTo>
                  <a:pt x="17860" y="401836"/>
                </a:lnTo>
                <a:lnTo>
                  <a:pt x="26789" y="428625"/>
                </a:lnTo>
                <a:lnTo>
                  <a:pt x="44649" y="446485"/>
                </a:lnTo>
                <a:lnTo>
                  <a:pt x="62508" y="473274"/>
                </a:lnTo>
                <a:lnTo>
                  <a:pt x="71438" y="491133"/>
                </a:lnTo>
                <a:lnTo>
                  <a:pt x="89297" y="500063"/>
                </a:lnTo>
                <a:lnTo>
                  <a:pt x="98227" y="500063"/>
                </a:lnTo>
                <a:lnTo>
                  <a:pt x="98227" y="50006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652617" y="4822031"/>
            <a:ext cx="142876" cy="178595"/>
          </a:xfrm>
          <a:custGeom>
            <a:avLst/>
            <a:gdLst/>
            <a:ahLst/>
            <a:cxnLst/>
            <a:rect l="0" t="0" r="0" b="0"/>
            <a:pathLst>
              <a:path w="142876" h="178595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9" y="44648"/>
                </a:lnTo>
                <a:lnTo>
                  <a:pt x="35719" y="53578"/>
                </a:lnTo>
                <a:lnTo>
                  <a:pt x="26789" y="62508"/>
                </a:lnTo>
                <a:lnTo>
                  <a:pt x="26789" y="71438"/>
                </a:lnTo>
                <a:lnTo>
                  <a:pt x="26789" y="71438"/>
                </a:lnTo>
                <a:lnTo>
                  <a:pt x="35719" y="80367"/>
                </a:lnTo>
                <a:lnTo>
                  <a:pt x="44649" y="80367"/>
                </a:lnTo>
                <a:lnTo>
                  <a:pt x="62508" y="89297"/>
                </a:lnTo>
                <a:lnTo>
                  <a:pt x="71438" y="98227"/>
                </a:lnTo>
                <a:lnTo>
                  <a:pt x="89297" y="98227"/>
                </a:lnTo>
                <a:lnTo>
                  <a:pt x="107156" y="107157"/>
                </a:lnTo>
                <a:lnTo>
                  <a:pt x="125016" y="116086"/>
                </a:lnTo>
                <a:lnTo>
                  <a:pt x="133946" y="133946"/>
                </a:lnTo>
                <a:lnTo>
                  <a:pt x="142875" y="142875"/>
                </a:lnTo>
                <a:lnTo>
                  <a:pt x="142875" y="151805"/>
                </a:lnTo>
                <a:lnTo>
                  <a:pt x="142875" y="160735"/>
                </a:lnTo>
                <a:lnTo>
                  <a:pt x="142875" y="160735"/>
                </a:lnTo>
                <a:lnTo>
                  <a:pt x="133946" y="169664"/>
                </a:lnTo>
                <a:lnTo>
                  <a:pt x="116086" y="169664"/>
                </a:lnTo>
                <a:lnTo>
                  <a:pt x="107156" y="169664"/>
                </a:lnTo>
                <a:lnTo>
                  <a:pt x="80367" y="178594"/>
                </a:lnTo>
                <a:lnTo>
                  <a:pt x="62508" y="178594"/>
                </a:lnTo>
                <a:lnTo>
                  <a:pt x="44649" y="169664"/>
                </a:lnTo>
                <a:lnTo>
                  <a:pt x="26789" y="169664"/>
                </a:lnTo>
                <a:lnTo>
                  <a:pt x="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786563" y="4652367"/>
            <a:ext cx="151805" cy="508993"/>
          </a:xfrm>
          <a:custGeom>
            <a:avLst/>
            <a:gdLst/>
            <a:ahLst/>
            <a:cxnLst/>
            <a:rect l="0" t="0" r="0" b="0"/>
            <a:pathLst>
              <a:path w="151805" h="508993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44648" y="35719"/>
                </a:lnTo>
                <a:lnTo>
                  <a:pt x="71437" y="62508"/>
                </a:lnTo>
                <a:lnTo>
                  <a:pt x="89296" y="89297"/>
                </a:lnTo>
                <a:lnTo>
                  <a:pt x="107156" y="116086"/>
                </a:lnTo>
                <a:lnTo>
                  <a:pt x="116085" y="151804"/>
                </a:lnTo>
                <a:lnTo>
                  <a:pt x="133945" y="187523"/>
                </a:lnTo>
                <a:lnTo>
                  <a:pt x="142875" y="232172"/>
                </a:lnTo>
                <a:lnTo>
                  <a:pt x="142875" y="267891"/>
                </a:lnTo>
                <a:lnTo>
                  <a:pt x="151804" y="303610"/>
                </a:lnTo>
                <a:lnTo>
                  <a:pt x="151804" y="339328"/>
                </a:lnTo>
                <a:lnTo>
                  <a:pt x="142875" y="375047"/>
                </a:lnTo>
                <a:lnTo>
                  <a:pt x="133945" y="410766"/>
                </a:lnTo>
                <a:lnTo>
                  <a:pt x="116085" y="437555"/>
                </a:lnTo>
                <a:lnTo>
                  <a:pt x="107156" y="464344"/>
                </a:lnTo>
                <a:lnTo>
                  <a:pt x="89296" y="482203"/>
                </a:lnTo>
                <a:lnTo>
                  <a:pt x="80367" y="500063"/>
                </a:lnTo>
                <a:lnTo>
                  <a:pt x="71437" y="500063"/>
                </a:lnTo>
                <a:lnTo>
                  <a:pt x="62507" y="508992"/>
                </a:lnTo>
                <a:lnTo>
                  <a:pt x="53578" y="508992"/>
                </a:lnTo>
                <a:lnTo>
                  <a:pt x="53578" y="50899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7036594" y="4938117"/>
            <a:ext cx="62509" cy="1"/>
          </a:xfrm>
          <a:custGeom>
            <a:avLst/>
            <a:gdLst/>
            <a:ahLst/>
            <a:cxnLst/>
            <a:rect l="0" t="0" r="0" b="0"/>
            <a:pathLst>
              <a:path w="62509" h="1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7215188" y="4750593"/>
            <a:ext cx="151805" cy="312541"/>
          </a:xfrm>
          <a:custGeom>
            <a:avLst/>
            <a:gdLst/>
            <a:ahLst/>
            <a:cxnLst/>
            <a:rect l="0" t="0" r="0" b="0"/>
            <a:pathLst>
              <a:path w="151805" h="312541">
                <a:moveTo>
                  <a:pt x="0" y="8930"/>
                </a:move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42875" y="17860"/>
                </a:lnTo>
                <a:lnTo>
                  <a:pt x="151804" y="26789"/>
                </a:lnTo>
                <a:lnTo>
                  <a:pt x="151804" y="35719"/>
                </a:lnTo>
                <a:lnTo>
                  <a:pt x="151804" y="44649"/>
                </a:lnTo>
                <a:lnTo>
                  <a:pt x="151804" y="62508"/>
                </a:lnTo>
                <a:lnTo>
                  <a:pt x="151804" y="80368"/>
                </a:lnTo>
                <a:lnTo>
                  <a:pt x="142875" y="98227"/>
                </a:lnTo>
                <a:lnTo>
                  <a:pt x="125015" y="125016"/>
                </a:lnTo>
                <a:lnTo>
                  <a:pt x="116085" y="160735"/>
                </a:lnTo>
                <a:lnTo>
                  <a:pt x="98226" y="187524"/>
                </a:lnTo>
                <a:lnTo>
                  <a:pt x="89296" y="214313"/>
                </a:lnTo>
                <a:lnTo>
                  <a:pt x="80367" y="250032"/>
                </a:lnTo>
                <a:lnTo>
                  <a:pt x="62507" y="276821"/>
                </a:lnTo>
                <a:lnTo>
                  <a:pt x="62507" y="294680"/>
                </a:lnTo>
                <a:lnTo>
                  <a:pt x="53578" y="312540"/>
                </a:lnTo>
                <a:lnTo>
                  <a:pt x="53578" y="31254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599039" y="5250656"/>
            <a:ext cx="17860" cy="294681"/>
          </a:xfrm>
          <a:custGeom>
            <a:avLst/>
            <a:gdLst/>
            <a:ahLst/>
            <a:cxnLst/>
            <a:rect l="0" t="0" r="0" b="0"/>
            <a:pathLst>
              <a:path w="17860" h="294681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62508"/>
                </a:lnTo>
                <a:lnTo>
                  <a:pt x="17859" y="89297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41102"/>
                </a:lnTo>
                <a:lnTo>
                  <a:pt x="0" y="258961"/>
                </a:lnTo>
                <a:lnTo>
                  <a:pt x="0" y="276821"/>
                </a:lnTo>
                <a:lnTo>
                  <a:pt x="8930" y="285750"/>
                </a:lnTo>
                <a:lnTo>
                  <a:pt x="8930" y="294680"/>
                </a:lnTo>
                <a:lnTo>
                  <a:pt x="8930" y="29468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715125" y="5268516"/>
            <a:ext cx="151806" cy="250032"/>
          </a:xfrm>
          <a:custGeom>
            <a:avLst/>
            <a:gdLst/>
            <a:ahLst/>
            <a:cxnLst/>
            <a:rect l="0" t="0" r="0" b="0"/>
            <a:pathLst>
              <a:path w="151806" h="250032">
                <a:moveTo>
                  <a:pt x="89297" y="35718"/>
                </a:move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98227" y="8929"/>
                </a:ln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8929"/>
                </a:lnTo>
                <a:lnTo>
                  <a:pt x="62508" y="26789"/>
                </a:lnTo>
                <a:lnTo>
                  <a:pt x="44648" y="44648"/>
                </a:lnTo>
                <a:lnTo>
                  <a:pt x="26789" y="71437"/>
                </a:lnTo>
                <a:lnTo>
                  <a:pt x="17859" y="10715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14312"/>
                </a:lnTo>
                <a:lnTo>
                  <a:pt x="26789" y="232172"/>
                </a:lnTo>
                <a:lnTo>
                  <a:pt x="44648" y="241101"/>
                </a:lnTo>
                <a:lnTo>
                  <a:pt x="62508" y="250031"/>
                </a:lnTo>
                <a:lnTo>
                  <a:pt x="80367" y="250031"/>
                </a:lnTo>
                <a:lnTo>
                  <a:pt x="107156" y="241101"/>
                </a:lnTo>
                <a:lnTo>
                  <a:pt x="125016" y="232172"/>
                </a:lnTo>
                <a:lnTo>
                  <a:pt x="133945" y="214312"/>
                </a:lnTo>
                <a:lnTo>
                  <a:pt x="142875" y="196453"/>
                </a:lnTo>
                <a:lnTo>
                  <a:pt x="151805" y="169664"/>
                </a:lnTo>
                <a:lnTo>
                  <a:pt x="151805" y="142875"/>
                </a:lnTo>
                <a:lnTo>
                  <a:pt x="151805" y="107156"/>
                </a:lnTo>
                <a:lnTo>
                  <a:pt x="142875" y="80367"/>
                </a:lnTo>
                <a:lnTo>
                  <a:pt x="125016" y="62507"/>
                </a:lnTo>
                <a:lnTo>
                  <a:pt x="116086" y="44648"/>
                </a:lnTo>
                <a:lnTo>
                  <a:pt x="98227" y="26789"/>
                </a:lnTo>
                <a:lnTo>
                  <a:pt x="89297" y="17859"/>
                </a:lnTo>
                <a:lnTo>
                  <a:pt x="7143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965156" y="5384602"/>
            <a:ext cx="98228" cy="8930"/>
          </a:xfrm>
          <a:custGeom>
            <a:avLst/>
            <a:gdLst/>
            <a:ahLst/>
            <a:cxnLst/>
            <a:rect l="0" t="0" r="0" b="0"/>
            <a:pathLst>
              <a:path w="98228" h="893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62508" y="0"/>
                </a:lnTo>
                <a:lnTo>
                  <a:pt x="71438" y="8929"/>
                </a:lnTo>
                <a:lnTo>
                  <a:pt x="89297" y="8929"/>
                </a:lnTo>
                <a:lnTo>
                  <a:pt x="98227" y="8929"/>
                </a:lnTo>
                <a:lnTo>
                  <a:pt x="98227" y="892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7152680" y="5214938"/>
            <a:ext cx="178594" cy="348258"/>
          </a:xfrm>
          <a:custGeom>
            <a:avLst/>
            <a:gdLst/>
            <a:ahLst/>
            <a:cxnLst/>
            <a:rect l="0" t="0" r="0" b="0"/>
            <a:pathLst>
              <a:path w="178594" h="348258">
                <a:moveTo>
                  <a:pt x="0" y="8929"/>
                </a:moveTo>
                <a:lnTo>
                  <a:pt x="8929" y="8929"/>
                </a:lnTo>
                <a:lnTo>
                  <a:pt x="8929" y="8929"/>
                </a:lnTo>
                <a:lnTo>
                  <a:pt x="26789" y="0"/>
                </a:lnTo>
                <a:lnTo>
                  <a:pt x="44648" y="8929"/>
                </a:lnTo>
                <a:lnTo>
                  <a:pt x="62508" y="8929"/>
                </a:lnTo>
                <a:lnTo>
                  <a:pt x="89297" y="8929"/>
                </a:lnTo>
                <a:lnTo>
                  <a:pt x="116086" y="17859"/>
                </a:lnTo>
                <a:lnTo>
                  <a:pt x="142875" y="26789"/>
                </a:lnTo>
                <a:lnTo>
                  <a:pt x="160734" y="35718"/>
                </a:lnTo>
                <a:lnTo>
                  <a:pt x="169664" y="35718"/>
                </a:lnTo>
                <a:lnTo>
                  <a:pt x="178593" y="44648"/>
                </a:lnTo>
                <a:lnTo>
                  <a:pt x="178593" y="53578"/>
                </a:lnTo>
                <a:lnTo>
                  <a:pt x="178593" y="62507"/>
                </a:lnTo>
                <a:lnTo>
                  <a:pt x="178593" y="80367"/>
                </a:lnTo>
                <a:lnTo>
                  <a:pt x="169664" y="98226"/>
                </a:lnTo>
                <a:lnTo>
                  <a:pt x="160734" y="116085"/>
                </a:lnTo>
                <a:lnTo>
                  <a:pt x="142875" y="142875"/>
                </a:lnTo>
                <a:lnTo>
                  <a:pt x="133945" y="169664"/>
                </a:lnTo>
                <a:lnTo>
                  <a:pt x="125015" y="205382"/>
                </a:lnTo>
                <a:lnTo>
                  <a:pt x="116086" y="241101"/>
                </a:lnTo>
                <a:lnTo>
                  <a:pt x="116086" y="276820"/>
                </a:lnTo>
                <a:lnTo>
                  <a:pt x="107156" y="303609"/>
                </a:lnTo>
                <a:lnTo>
                  <a:pt x="107156" y="330398"/>
                </a:lnTo>
                <a:lnTo>
                  <a:pt x="107156" y="348257"/>
                </a:lnTo>
                <a:lnTo>
                  <a:pt x="107156" y="34825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7000875" y="5732859"/>
            <a:ext cx="258962" cy="357188"/>
          </a:xfrm>
          <a:custGeom>
            <a:avLst/>
            <a:gdLst/>
            <a:ahLst/>
            <a:cxnLst/>
            <a:rect l="0" t="0" r="0" b="0"/>
            <a:pathLst>
              <a:path w="258962" h="357188">
                <a:moveTo>
                  <a:pt x="0" y="53578"/>
                </a:moveTo>
                <a:lnTo>
                  <a:pt x="0" y="44648"/>
                </a:lnTo>
                <a:lnTo>
                  <a:pt x="8930" y="44648"/>
                </a:lnTo>
                <a:lnTo>
                  <a:pt x="8930" y="35718"/>
                </a:lnTo>
                <a:lnTo>
                  <a:pt x="26789" y="26789"/>
                </a:lnTo>
                <a:lnTo>
                  <a:pt x="44648" y="2678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0"/>
                </a:lnTo>
                <a:lnTo>
                  <a:pt x="125016" y="8929"/>
                </a:lnTo>
                <a:lnTo>
                  <a:pt x="142875" y="8929"/>
                </a:lnTo>
                <a:lnTo>
                  <a:pt x="160734" y="26789"/>
                </a:lnTo>
                <a:lnTo>
                  <a:pt x="169664" y="35718"/>
                </a:lnTo>
                <a:lnTo>
                  <a:pt x="178594" y="53578"/>
                </a:lnTo>
                <a:lnTo>
                  <a:pt x="187523" y="71437"/>
                </a:lnTo>
                <a:lnTo>
                  <a:pt x="178594" y="80367"/>
                </a:lnTo>
                <a:lnTo>
                  <a:pt x="178594" y="98226"/>
                </a:lnTo>
                <a:lnTo>
                  <a:pt x="169664" y="116086"/>
                </a:lnTo>
                <a:lnTo>
                  <a:pt x="151805" y="125015"/>
                </a:lnTo>
                <a:lnTo>
                  <a:pt x="133945" y="133945"/>
                </a:lnTo>
                <a:lnTo>
                  <a:pt x="116086" y="13394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16086" y="142875"/>
                </a:lnTo>
                <a:lnTo>
                  <a:pt x="125016" y="151804"/>
                </a:lnTo>
                <a:lnTo>
                  <a:pt x="151805" y="151804"/>
                </a:lnTo>
                <a:lnTo>
                  <a:pt x="169664" y="160734"/>
                </a:lnTo>
                <a:lnTo>
                  <a:pt x="196453" y="169664"/>
                </a:lnTo>
                <a:lnTo>
                  <a:pt x="214313" y="187523"/>
                </a:lnTo>
                <a:lnTo>
                  <a:pt x="232172" y="205382"/>
                </a:lnTo>
                <a:lnTo>
                  <a:pt x="241102" y="223242"/>
                </a:lnTo>
                <a:lnTo>
                  <a:pt x="258961" y="250031"/>
                </a:lnTo>
                <a:lnTo>
                  <a:pt x="258961" y="267890"/>
                </a:lnTo>
                <a:lnTo>
                  <a:pt x="258961" y="285750"/>
                </a:lnTo>
                <a:lnTo>
                  <a:pt x="258961" y="303609"/>
                </a:lnTo>
                <a:lnTo>
                  <a:pt x="241102" y="321468"/>
                </a:lnTo>
                <a:lnTo>
                  <a:pt x="223242" y="339328"/>
                </a:lnTo>
                <a:lnTo>
                  <a:pt x="205383" y="348257"/>
                </a:lnTo>
                <a:lnTo>
                  <a:pt x="187523" y="357187"/>
                </a:lnTo>
                <a:lnTo>
                  <a:pt x="151805" y="357187"/>
                </a:lnTo>
                <a:lnTo>
                  <a:pt x="125016" y="357187"/>
                </a:lnTo>
                <a:lnTo>
                  <a:pt x="98227" y="357187"/>
                </a:lnTo>
                <a:lnTo>
                  <a:pt x="62508" y="348257"/>
                </a:lnTo>
                <a:lnTo>
                  <a:pt x="44648" y="348257"/>
                </a:lnTo>
                <a:lnTo>
                  <a:pt x="26789" y="339328"/>
                </a:lnTo>
                <a:lnTo>
                  <a:pt x="26789" y="3393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16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Student Examples</a:t>
            </a:r>
            <a:br>
              <a:rPr lang="en-US" sz="4000"/>
            </a:br>
            <a:r>
              <a:rPr lang="en-US" sz="4000"/>
              <a:t>Evaluate when x = 3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X + 3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15 – x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2x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X / 3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20x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24 / x</a:t>
            </a:r>
          </a:p>
        </p:txBody>
      </p:sp>
    </p:spTree>
    <p:extLst>
      <p:ext uri="{BB962C8B-B14F-4D97-AF65-F5344CB8AC3E}">
        <p14:creationId xmlns:p14="http://schemas.microsoft.com/office/powerpoint/2010/main" val="246801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Evaluate 2 Variable Expressions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Given x = 4 and y = 2, evaluate 3x + 2y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Given 2x + 3x, evaluate when x = 5.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Given 3a + 3b, solve when a = 5 and b = 7.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116211" y="2536031"/>
            <a:ext cx="232173" cy="205384"/>
          </a:xfrm>
          <a:custGeom>
            <a:avLst/>
            <a:gdLst/>
            <a:ahLst/>
            <a:cxnLst/>
            <a:rect l="0" t="0" r="0" b="0"/>
            <a:pathLst>
              <a:path w="232173" h="205384">
                <a:moveTo>
                  <a:pt x="8930" y="44649"/>
                </a:moveTo>
                <a:lnTo>
                  <a:pt x="8930" y="44649"/>
                </a:lnTo>
                <a:lnTo>
                  <a:pt x="8930" y="44649"/>
                </a:lnTo>
                <a:lnTo>
                  <a:pt x="8930" y="44649"/>
                </a:lnTo>
                <a:lnTo>
                  <a:pt x="0" y="44649"/>
                </a:ln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8930"/>
                </a:lnTo>
                <a:lnTo>
                  <a:pt x="133945" y="8930"/>
                </a:lnTo>
                <a:lnTo>
                  <a:pt x="142875" y="17860"/>
                </a:lnTo>
                <a:lnTo>
                  <a:pt x="160734" y="26789"/>
                </a:lnTo>
                <a:lnTo>
                  <a:pt x="160734" y="35719"/>
                </a:lnTo>
                <a:lnTo>
                  <a:pt x="169664" y="44649"/>
                </a:lnTo>
                <a:lnTo>
                  <a:pt x="169664" y="53578"/>
                </a:lnTo>
                <a:lnTo>
                  <a:pt x="169664" y="62508"/>
                </a:lnTo>
                <a:lnTo>
                  <a:pt x="160734" y="71438"/>
                </a:lnTo>
                <a:lnTo>
                  <a:pt x="142875" y="80367"/>
                </a:lnTo>
                <a:lnTo>
                  <a:pt x="133945" y="89297"/>
                </a:lnTo>
                <a:lnTo>
                  <a:pt x="116086" y="89297"/>
                </a:lnTo>
                <a:lnTo>
                  <a:pt x="107156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89297" y="98227"/>
                </a:lnTo>
                <a:lnTo>
                  <a:pt x="98227" y="8929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42875" y="89297"/>
                </a:lnTo>
                <a:lnTo>
                  <a:pt x="160734" y="98227"/>
                </a:lnTo>
                <a:lnTo>
                  <a:pt x="178594" y="107157"/>
                </a:lnTo>
                <a:lnTo>
                  <a:pt x="196453" y="116086"/>
                </a:lnTo>
                <a:lnTo>
                  <a:pt x="214312" y="125016"/>
                </a:lnTo>
                <a:lnTo>
                  <a:pt x="223242" y="133946"/>
                </a:lnTo>
                <a:lnTo>
                  <a:pt x="232172" y="142875"/>
                </a:lnTo>
                <a:lnTo>
                  <a:pt x="232172" y="151805"/>
                </a:lnTo>
                <a:lnTo>
                  <a:pt x="232172" y="169664"/>
                </a:lnTo>
                <a:lnTo>
                  <a:pt x="223242" y="169664"/>
                </a:lnTo>
                <a:lnTo>
                  <a:pt x="214312" y="187524"/>
                </a:lnTo>
                <a:lnTo>
                  <a:pt x="196453" y="187524"/>
                </a:lnTo>
                <a:lnTo>
                  <a:pt x="178594" y="196453"/>
                </a:lnTo>
                <a:lnTo>
                  <a:pt x="160734" y="196453"/>
                </a:lnTo>
                <a:lnTo>
                  <a:pt x="133945" y="205383"/>
                </a:lnTo>
                <a:lnTo>
                  <a:pt x="107156" y="205383"/>
                </a:lnTo>
                <a:lnTo>
                  <a:pt x="89297" y="205383"/>
                </a:lnTo>
                <a:lnTo>
                  <a:pt x="71438" y="205383"/>
                </a:lnTo>
                <a:lnTo>
                  <a:pt x="62508" y="205383"/>
                </a:lnTo>
                <a:lnTo>
                  <a:pt x="53578" y="205383"/>
                </a:lnTo>
                <a:lnTo>
                  <a:pt x="53578" y="205383"/>
                </a:lnTo>
                <a:lnTo>
                  <a:pt x="53578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419820" y="2464594"/>
            <a:ext cx="80369" cy="330399"/>
          </a:xfrm>
          <a:custGeom>
            <a:avLst/>
            <a:gdLst/>
            <a:ahLst/>
            <a:cxnLst/>
            <a:rect l="0" t="0" r="0" b="0"/>
            <a:pathLst>
              <a:path w="80369" h="330399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17859"/>
                </a:lnTo>
                <a:lnTo>
                  <a:pt x="62508" y="26789"/>
                </a:lnTo>
                <a:lnTo>
                  <a:pt x="53578" y="53578"/>
                </a:lnTo>
                <a:lnTo>
                  <a:pt x="35719" y="80367"/>
                </a:lnTo>
                <a:lnTo>
                  <a:pt x="26789" y="107156"/>
                </a:lnTo>
                <a:lnTo>
                  <a:pt x="17860" y="133945"/>
                </a:lnTo>
                <a:lnTo>
                  <a:pt x="8930" y="160734"/>
                </a:lnTo>
                <a:lnTo>
                  <a:pt x="8930" y="196453"/>
                </a:lnTo>
                <a:lnTo>
                  <a:pt x="0" y="214312"/>
                </a:lnTo>
                <a:lnTo>
                  <a:pt x="0" y="241101"/>
                </a:lnTo>
                <a:lnTo>
                  <a:pt x="8930" y="258961"/>
                </a:lnTo>
                <a:lnTo>
                  <a:pt x="8930" y="276820"/>
                </a:lnTo>
                <a:lnTo>
                  <a:pt x="17860" y="294679"/>
                </a:lnTo>
                <a:lnTo>
                  <a:pt x="26789" y="303609"/>
                </a:lnTo>
                <a:lnTo>
                  <a:pt x="44649" y="312539"/>
                </a:lnTo>
                <a:lnTo>
                  <a:pt x="53578" y="321469"/>
                </a:lnTo>
                <a:lnTo>
                  <a:pt x="62508" y="330398"/>
                </a:lnTo>
                <a:lnTo>
                  <a:pt x="71438" y="330398"/>
                </a:lnTo>
                <a:lnTo>
                  <a:pt x="71438" y="3303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1562695" y="2580680"/>
            <a:ext cx="71439" cy="89298"/>
          </a:xfrm>
          <a:custGeom>
            <a:avLst/>
            <a:gdLst/>
            <a:ahLst/>
            <a:cxnLst/>
            <a:rect l="0" t="0" r="0" b="0"/>
            <a:pathLst>
              <a:path w="71439" h="89298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35718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7"/>
                </a:lnTo>
                <a:lnTo>
                  <a:pt x="8930" y="80367"/>
                </a:lnTo>
                <a:lnTo>
                  <a:pt x="17860" y="89297"/>
                </a:lnTo>
                <a:lnTo>
                  <a:pt x="26789" y="89297"/>
                </a:lnTo>
                <a:lnTo>
                  <a:pt x="44649" y="89297"/>
                </a:lnTo>
                <a:lnTo>
                  <a:pt x="53578" y="89297"/>
                </a:lnTo>
                <a:lnTo>
                  <a:pt x="71438" y="80367"/>
                </a:lnTo>
                <a:lnTo>
                  <a:pt x="71438" y="80367"/>
                </a:lnTo>
                <a:lnTo>
                  <a:pt x="71438" y="8036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643063" y="2553891"/>
            <a:ext cx="26790" cy="178594"/>
          </a:xfrm>
          <a:custGeom>
            <a:avLst/>
            <a:gdLst/>
            <a:ahLst/>
            <a:cxnLst/>
            <a:rect l="0" t="0" r="0" b="0"/>
            <a:pathLst>
              <a:path w="26790" h="178594">
                <a:moveTo>
                  <a:pt x="2678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8929" y="892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44648"/>
                </a:lnTo>
                <a:lnTo>
                  <a:pt x="0" y="62507"/>
                </a:lnTo>
                <a:lnTo>
                  <a:pt x="0" y="8036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51804"/>
                </a:lnTo>
                <a:lnTo>
                  <a:pt x="0" y="160734"/>
                </a:lnTo>
                <a:lnTo>
                  <a:pt x="8929" y="169664"/>
                </a:lnTo>
                <a:lnTo>
                  <a:pt x="8929" y="169664"/>
                </a:lnTo>
                <a:lnTo>
                  <a:pt x="8929" y="178593"/>
                </a:lnTo>
                <a:lnTo>
                  <a:pt x="8929" y="17859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696641" y="2464594"/>
            <a:ext cx="125016" cy="348258"/>
          </a:xfrm>
          <a:custGeom>
            <a:avLst/>
            <a:gdLst/>
            <a:ahLst/>
            <a:cxnLst/>
            <a:rect l="0" t="0" r="0" b="0"/>
            <a:pathLst>
              <a:path w="125016" h="34825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8929"/>
                </a:lnTo>
                <a:lnTo>
                  <a:pt x="35718" y="17859"/>
                </a:lnTo>
                <a:lnTo>
                  <a:pt x="53578" y="35719"/>
                </a:lnTo>
                <a:lnTo>
                  <a:pt x="71437" y="53578"/>
                </a:lnTo>
                <a:lnTo>
                  <a:pt x="89297" y="80367"/>
                </a:lnTo>
                <a:lnTo>
                  <a:pt x="107156" y="107156"/>
                </a:lnTo>
                <a:lnTo>
                  <a:pt x="116086" y="133945"/>
                </a:lnTo>
                <a:lnTo>
                  <a:pt x="125015" y="151804"/>
                </a:lnTo>
                <a:lnTo>
                  <a:pt x="125015" y="178594"/>
                </a:lnTo>
                <a:lnTo>
                  <a:pt x="125015" y="214312"/>
                </a:lnTo>
                <a:lnTo>
                  <a:pt x="125015" y="232172"/>
                </a:lnTo>
                <a:lnTo>
                  <a:pt x="125015" y="258961"/>
                </a:lnTo>
                <a:lnTo>
                  <a:pt x="116086" y="276820"/>
                </a:lnTo>
                <a:lnTo>
                  <a:pt x="107156" y="294679"/>
                </a:lnTo>
                <a:lnTo>
                  <a:pt x="98226" y="312539"/>
                </a:lnTo>
                <a:lnTo>
                  <a:pt x="89297" y="330398"/>
                </a:lnTo>
                <a:lnTo>
                  <a:pt x="80367" y="339327"/>
                </a:lnTo>
                <a:lnTo>
                  <a:pt x="71437" y="339327"/>
                </a:lnTo>
                <a:lnTo>
                  <a:pt x="71437" y="348257"/>
                </a:lnTo>
                <a:lnTo>
                  <a:pt x="62507" y="348257"/>
                </a:lnTo>
                <a:lnTo>
                  <a:pt x="62507" y="348257"/>
                </a:lnTo>
                <a:lnTo>
                  <a:pt x="62507" y="348257"/>
                </a:lnTo>
                <a:lnTo>
                  <a:pt x="62507" y="348257"/>
                </a:lnTo>
                <a:lnTo>
                  <a:pt x="62507" y="348257"/>
                </a:lnTo>
                <a:lnTo>
                  <a:pt x="62507" y="34825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964531" y="2562820"/>
            <a:ext cx="26790" cy="223244"/>
          </a:xfrm>
          <a:custGeom>
            <a:avLst/>
            <a:gdLst/>
            <a:ahLst/>
            <a:cxnLst/>
            <a:rect l="0" t="0" r="0" b="0"/>
            <a:pathLst>
              <a:path w="26790" h="223244">
                <a:moveTo>
                  <a:pt x="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69664"/>
                </a:lnTo>
                <a:lnTo>
                  <a:pt x="26789" y="187524"/>
                </a:lnTo>
                <a:lnTo>
                  <a:pt x="26789" y="196453"/>
                </a:lnTo>
                <a:lnTo>
                  <a:pt x="26789" y="205383"/>
                </a:lnTo>
                <a:lnTo>
                  <a:pt x="26789" y="214313"/>
                </a:lnTo>
                <a:lnTo>
                  <a:pt x="26789" y="223243"/>
                </a:lnTo>
                <a:lnTo>
                  <a:pt x="26789" y="223243"/>
                </a:lnTo>
                <a:lnTo>
                  <a:pt x="26789" y="22324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902023" y="2669977"/>
            <a:ext cx="169666" cy="1"/>
          </a:xfrm>
          <a:custGeom>
            <a:avLst/>
            <a:gdLst/>
            <a:ahLst/>
            <a:cxnLst/>
            <a:rect l="0" t="0" r="0" b="0"/>
            <a:pathLst>
              <a:path w="169666" h="1">
                <a:moveTo>
                  <a:pt x="0" y="0"/>
                </a:move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107157" y="0"/>
                </a:lnTo>
                <a:lnTo>
                  <a:pt x="133946" y="0"/>
                </a:lnTo>
                <a:lnTo>
                  <a:pt x="151805" y="0"/>
                </a:lnTo>
                <a:lnTo>
                  <a:pt x="169665" y="0"/>
                </a:lnTo>
                <a:lnTo>
                  <a:pt x="169665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187773" y="2562820"/>
            <a:ext cx="160736" cy="151806"/>
          </a:xfrm>
          <a:custGeom>
            <a:avLst/>
            <a:gdLst/>
            <a:ahLst/>
            <a:cxnLst/>
            <a:rect l="0" t="0" r="0" b="0"/>
            <a:pathLst>
              <a:path w="160736" h="151806">
                <a:moveTo>
                  <a:pt x="8930" y="26789"/>
                </a:moveTo>
                <a:lnTo>
                  <a:pt x="8930" y="17860"/>
                </a:lnTo>
                <a:lnTo>
                  <a:pt x="8930" y="17860"/>
                </a:lnTo>
                <a:lnTo>
                  <a:pt x="17860" y="8930"/>
                </a:lnTo>
                <a:lnTo>
                  <a:pt x="35719" y="0"/>
                </a:lnTo>
                <a:lnTo>
                  <a:pt x="53579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25016" y="8930"/>
                </a:lnTo>
                <a:lnTo>
                  <a:pt x="133946" y="17860"/>
                </a:lnTo>
                <a:lnTo>
                  <a:pt x="142875" y="26789"/>
                </a:lnTo>
                <a:lnTo>
                  <a:pt x="151805" y="44649"/>
                </a:lnTo>
                <a:lnTo>
                  <a:pt x="151805" y="62508"/>
                </a:lnTo>
                <a:lnTo>
                  <a:pt x="142875" y="80368"/>
                </a:lnTo>
                <a:lnTo>
                  <a:pt x="133946" y="98227"/>
                </a:lnTo>
                <a:lnTo>
                  <a:pt x="116086" y="116086"/>
                </a:lnTo>
                <a:lnTo>
                  <a:pt x="98227" y="125016"/>
                </a:lnTo>
                <a:lnTo>
                  <a:pt x="80368" y="142875"/>
                </a:lnTo>
                <a:lnTo>
                  <a:pt x="62508" y="142875"/>
                </a:lnTo>
                <a:lnTo>
                  <a:pt x="35719" y="151805"/>
                </a:lnTo>
                <a:lnTo>
                  <a:pt x="26790" y="151805"/>
                </a:lnTo>
                <a:lnTo>
                  <a:pt x="8930" y="151805"/>
                </a:lnTo>
                <a:lnTo>
                  <a:pt x="0" y="142875"/>
                </a:lnTo>
                <a:lnTo>
                  <a:pt x="0" y="142875"/>
                </a:lnTo>
                <a:lnTo>
                  <a:pt x="0" y="133946"/>
                </a:lnTo>
                <a:lnTo>
                  <a:pt x="8930" y="125016"/>
                </a:lnTo>
                <a:lnTo>
                  <a:pt x="17860" y="125016"/>
                </a:lnTo>
                <a:lnTo>
                  <a:pt x="35719" y="116086"/>
                </a:lnTo>
                <a:lnTo>
                  <a:pt x="53579" y="11608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51805" y="125016"/>
                </a:lnTo>
                <a:lnTo>
                  <a:pt x="160735" y="125016"/>
                </a:lnTo>
                <a:lnTo>
                  <a:pt x="160735" y="12501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437805" y="2437804"/>
            <a:ext cx="107157" cy="375048"/>
          </a:xfrm>
          <a:custGeom>
            <a:avLst/>
            <a:gdLst/>
            <a:ahLst/>
            <a:cxnLst/>
            <a:rect l="0" t="0" r="0" b="0"/>
            <a:pathLst>
              <a:path w="107157" h="375048">
                <a:moveTo>
                  <a:pt x="107156" y="0"/>
                </a:moveTo>
                <a:lnTo>
                  <a:pt x="107156" y="0"/>
                </a:lnTo>
                <a:lnTo>
                  <a:pt x="107156" y="0"/>
                </a:lnTo>
                <a:lnTo>
                  <a:pt x="98226" y="0"/>
                </a:lnTo>
                <a:lnTo>
                  <a:pt x="98226" y="8930"/>
                </a:lnTo>
                <a:lnTo>
                  <a:pt x="89297" y="26790"/>
                </a:lnTo>
                <a:lnTo>
                  <a:pt x="80367" y="44649"/>
                </a:lnTo>
                <a:lnTo>
                  <a:pt x="62508" y="62509"/>
                </a:lnTo>
                <a:lnTo>
                  <a:pt x="44648" y="89298"/>
                </a:lnTo>
                <a:lnTo>
                  <a:pt x="35718" y="116087"/>
                </a:lnTo>
                <a:lnTo>
                  <a:pt x="17859" y="142876"/>
                </a:lnTo>
                <a:lnTo>
                  <a:pt x="8929" y="178594"/>
                </a:lnTo>
                <a:lnTo>
                  <a:pt x="8929" y="205384"/>
                </a:lnTo>
                <a:lnTo>
                  <a:pt x="0" y="241102"/>
                </a:lnTo>
                <a:lnTo>
                  <a:pt x="8929" y="267891"/>
                </a:lnTo>
                <a:lnTo>
                  <a:pt x="8929" y="285751"/>
                </a:lnTo>
                <a:lnTo>
                  <a:pt x="17859" y="312540"/>
                </a:lnTo>
                <a:lnTo>
                  <a:pt x="26789" y="330399"/>
                </a:lnTo>
                <a:lnTo>
                  <a:pt x="44648" y="348259"/>
                </a:lnTo>
                <a:lnTo>
                  <a:pt x="53578" y="357188"/>
                </a:lnTo>
                <a:lnTo>
                  <a:pt x="71437" y="366117"/>
                </a:lnTo>
                <a:lnTo>
                  <a:pt x="89297" y="375047"/>
                </a:lnTo>
                <a:lnTo>
                  <a:pt x="89297" y="375047"/>
                </a:lnTo>
                <a:lnTo>
                  <a:pt x="89297" y="3750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553891" y="2553891"/>
            <a:ext cx="196454" cy="151805"/>
          </a:xfrm>
          <a:custGeom>
            <a:avLst/>
            <a:gdLst/>
            <a:ahLst/>
            <a:cxnLst/>
            <a:rect l="0" t="0" r="0" b="0"/>
            <a:pathLst>
              <a:path w="196454" h="151805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29" y="8929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62507" y="8929"/>
                </a:lnTo>
                <a:lnTo>
                  <a:pt x="80367" y="8929"/>
                </a:lnTo>
                <a:lnTo>
                  <a:pt x="98226" y="17859"/>
                </a:lnTo>
                <a:lnTo>
                  <a:pt x="107156" y="26789"/>
                </a:lnTo>
                <a:lnTo>
                  <a:pt x="107156" y="35718"/>
                </a:lnTo>
                <a:lnTo>
                  <a:pt x="107156" y="44648"/>
                </a:lnTo>
                <a:lnTo>
                  <a:pt x="98226" y="62507"/>
                </a:lnTo>
                <a:lnTo>
                  <a:pt x="89297" y="71437"/>
                </a:lnTo>
                <a:lnTo>
                  <a:pt x="80367" y="80367"/>
                </a:lnTo>
                <a:lnTo>
                  <a:pt x="62507" y="98226"/>
                </a:lnTo>
                <a:lnTo>
                  <a:pt x="53578" y="107156"/>
                </a:lnTo>
                <a:lnTo>
                  <a:pt x="44648" y="116086"/>
                </a:lnTo>
                <a:lnTo>
                  <a:pt x="35718" y="125015"/>
                </a:lnTo>
                <a:lnTo>
                  <a:pt x="35718" y="125015"/>
                </a:lnTo>
                <a:lnTo>
                  <a:pt x="35718" y="133945"/>
                </a:lnTo>
                <a:lnTo>
                  <a:pt x="44648" y="142875"/>
                </a:lnTo>
                <a:lnTo>
                  <a:pt x="53578" y="142875"/>
                </a:lnTo>
                <a:lnTo>
                  <a:pt x="71437" y="142875"/>
                </a:lnTo>
                <a:lnTo>
                  <a:pt x="89297" y="151804"/>
                </a:lnTo>
                <a:lnTo>
                  <a:pt x="107156" y="151804"/>
                </a:lnTo>
                <a:lnTo>
                  <a:pt x="125015" y="151804"/>
                </a:lnTo>
                <a:lnTo>
                  <a:pt x="151804" y="151804"/>
                </a:lnTo>
                <a:lnTo>
                  <a:pt x="169664" y="142875"/>
                </a:lnTo>
                <a:lnTo>
                  <a:pt x="196453" y="142875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678906" y="2446734"/>
            <a:ext cx="214314" cy="401837"/>
          </a:xfrm>
          <a:custGeom>
            <a:avLst/>
            <a:gdLst/>
            <a:ahLst/>
            <a:cxnLst/>
            <a:rect l="0" t="0" r="0" b="0"/>
            <a:pathLst>
              <a:path w="214314" h="40183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8930"/>
                </a:lnTo>
                <a:lnTo>
                  <a:pt x="71438" y="26789"/>
                </a:lnTo>
                <a:lnTo>
                  <a:pt x="98227" y="44649"/>
                </a:lnTo>
                <a:lnTo>
                  <a:pt x="125016" y="62508"/>
                </a:lnTo>
                <a:lnTo>
                  <a:pt x="151805" y="89297"/>
                </a:lnTo>
                <a:lnTo>
                  <a:pt x="169664" y="116086"/>
                </a:lnTo>
                <a:lnTo>
                  <a:pt x="187524" y="151805"/>
                </a:lnTo>
                <a:lnTo>
                  <a:pt x="205383" y="178594"/>
                </a:lnTo>
                <a:lnTo>
                  <a:pt x="214313" y="205383"/>
                </a:lnTo>
                <a:lnTo>
                  <a:pt x="214313" y="241102"/>
                </a:lnTo>
                <a:lnTo>
                  <a:pt x="214313" y="267891"/>
                </a:lnTo>
                <a:lnTo>
                  <a:pt x="205383" y="303610"/>
                </a:lnTo>
                <a:lnTo>
                  <a:pt x="196453" y="330399"/>
                </a:lnTo>
                <a:lnTo>
                  <a:pt x="187524" y="357187"/>
                </a:lnTo>
                <a:lnTo>
                  <a:pt x="169664" y="375047"/>
                </a:lnTo>
                <a:lnTo>
                  <a:pt x="160735" y="392906"/>
                </a:lnTo>
                <a:lnTo>
                  <a:pt x="151805" y="401836"/>
                </a:lnTo>
                <a:lnTo>
                  <a:pt x="151805" y="40183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1348383" y="2920007"/>
            <a:ext cx="17860" cy="258962"/>
          </a:xfrm>
          <a:custGeom>
            <a:avLst/>
            <a:gdLst/>
            <a:ahLst/>
            <a:cxnLst/>
            <a:rect l="0" t="0" r="0" b="0"/>
            <a:pathLst>
              <a:path w="17860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59" y="71438"/>
                </a:lnTo>
                <a:lnTo>
                  <a:pt x="17859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0" y="187524"/>
                </a:lnTo>
                <a:lnTo>
                  <a:pt x="0" y="205383"/>
                </a:lnTo>
                <a:lnTo>
                  <a:pt x="0" y="223243"/>
                </a:lnTo>
                <a:lnTo>
                  <a:pt x="0" y="241102"/>
                </a:lnTo>
                <a:lnTo>
                  <a:pt x="0" y="250032"/>
                </a:lnTo>
                <a:lnTo>
                  <a:pt x="0" y="250032"/>
                </a:lnTo>
                <a:lnTo>
                  <a:pt x="8930" y="258961"/>
                </a:lnTo>
                <a:lnTo>
                  <a:pt x="8930" y="2589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446609" y="2920007"/>
            <a:ext cx="312540" cy="232173"/>
          </a:xfrm>
          <a:custGeom>
            <a:avLst/>
            <a:gdLst/>
            <a:ahLst/>
            <a:cxnLst/>
            <a:rect l="0" t="0" r="0" b="0"/>
            <a:pathLst>
              <a:path w="312540" h="232173">
                <a:moveTo>
                  <a:pt x="0" y="44649"/>
                </a:moveTo>
                <a:lnTo>
                  <a:pt x="0" y="35719"/>
                </a:lnTo>
                <a:lnTo>
                  <a:pt x="8930" y="35719"/>
                </a:lnTo>
                <a:lnTo>
                  <a:pt x="17860" y="26789"/>
                </a:lnTo>
                <a:lnTo>
                  <a:pt x="35719" y="8930"/>
                </a:lnTo>
                <a:lnTo>
                  <a:pt x="53579" y="0"/>
                </a:lnTo>
                <a:lnTo>
                  <a:pt x="71438" y="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87524" y="17860"/>
                </a:lnTo>
                <a:lnTo>
                  <a:pt x="205383" y="35719"/>
                </a:lnTo>
                <a:lnTo>
                  <a:pt x="214313" y="53579"/>
                </a:lnTo>
                <a:lnTo>
                  <a:pt x="223243" y="80368"/>
                </a:lnTo>
                <a:lnTo>
                  <a:pt x="223243" y="98227"/>
                </a:lnTo>
                <a:lnTo>
                  <a:pt x="214313" y="125016"/>
                </a:lnTo>
                <a:lnTo>
                  <a:pt x="205383" y="142875"/>
                </a:lnTo>
                <a:lnTo>
                  <a:pt x="196454" y="169664"/>
                </a:lnTo>
                <a:lnTo>
                  <a:pt x="169664" y="187524"/>
                </a:lnTo>
                <a:lnTo>
                  <a:pt x="151805" y="205383"/>
                </a:lnTo>
                <a:lnTo>
                  <a:pt x="125016" y="214313"/>
                </a:lnTo>
                <a:lnTo>
                  <a:pt x="98227" y="223243"/>
                </a:lnTo>
                <a:lnTo>
                  <a:pt x="80368" y="223243"/>
                </a:lnTo>
                <a:lnTo>
                  <a:pt x="53579" y="223243"/>
                </a:lnTo>
                <a:lnTo>
                  <a:pt x="35719" y="223243"/>
                </a:lnTo>
                <a:lnTo>
                  <a:pt x="26789" y="214313"/>
                </a:lnTo>
                <a:lnTo>
                  <a:pt x="17860" y="205383"/>
                </a:lnTo>
                <a:lnTo>
                  <a:pt x="17860" y="196454"/>
                </a:lnTo>
                <a:lnTo>
                  <a:pt x="26789" y="187524"/>
                </a:lnTo>
                <a:lnTo>
                  <a:pt x="35719" y="178594"/>
                </a:lnTo>
                <a:lnTo>
                  <a:pt x="53579" y="169664"/>
                </a:lnTo>
                <a:lnTo>
                  <a:pt x="71438" y="160735"/>
                </a:lnTo>
                <a:lnTo>
                  <a:pt x="98227" y="160735"/>
                </a:lnTo>
                <a:lnTo>
                  <a:pt x="125016" y="160735"/>
                </a:lnTo>
                <a:lnTo>
                  <a:pt x="151805" y="160735"/>
                </a:lnTo>
                <a:lnTo>
                  <a:pt x="178594" y="169664"/>
                </a:lnTo>
                <a:lnTo>
                  <a:pt x="205383" y="178594"/>
                </a:lnTo>
                <a:lnTo>
                  <a:pt x="223243" y="187524"/>
                </a:lnTo>
                <a:lnTo>
                  <a:pt x="241102" y="196454"/>
                </a:lnTo>
                <a:lnTo>
                  <a:pt x="267891" y="205383"/>
                </a:lnTo>
                <a:lnTo>
                  <a:pt x="285750" y="214313"/>
                </a:lnTo>
                <a:lnTo>
                  <a:pt x="294680" y="223243"/>
                </a:lnTo>
                <a:lnTo>
                  <a:pt x="312539" y="232172"/>
                </a:lnTo>
                <a:lnTo>
                  <a:pt x="312539" y="232172"/>
                </a:lnTo>
                <a:lnTo>
                  <a:pt x="312539" y="2321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973461" y="2937867"/>
            <a:ext cx="35720" cy="205384"/>
          </a:xfrm>
          <a:custGeom>
            <a:avLst/>
            <a:gdLst/>
            <a:ahLst/>
            <a:cxnLst/>
            <a:rect l="0" t="0" r="0" b="0"/>
            <a:pathLst>
              <a:path w="35720" h="20538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69664"/>
                </a:lnTo>
                <a:lnTo>
                  <a:pt x="26789" y="178594"/>
                </a:lnTo>
                <a:lnTo>
                  <a:pt x="26789" y="187523"/>
                </a:lnTo>
                <a:lnTo>
                  <a:pt x="26789" y="196453"/>
                </a:lnTo>
                <a:lnTo>
                  <a:pt x="35719" y="205383"/>
                </a:lnTo>
                <a:lnTo>
                  <a:pt x="35719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893094" y="3009304"/>
            <a:ext cx="160735" cy="8931"/>
          </a:xfrm>
          <a:custGeom>
            <a:avLst/>
            <a:gdLst/>
            <a:ahLst/>
            <a:cxnLst/>
            <a:rect l="0" t="0" r="0" b="0"/>
            <a:pathLst>
              <a:path w="160735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8930"/>
                </a:lnTo>
                <a:lnTo>
                  <a:pt x="35719" y="0"/>
                </a:lnTo>
                <a:lnTo>
                  <a:pt x="62508" y="0"/>
                </a:lnTo>
                <a:lnTo>
                  <a:pt x="89297" y="0"/>
                </a:lnTo>
                <a:lnTo>
                  <a:pt x="12501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2205633" y="2911078"/>
            <a:ext cx="142876" cy="133946"/>
          </a:xfrm>
          <a:custGeom>
            <a:avLst/>
            <a:gdLst/>
            <a:ahLst/>
            <a:cxnLst/>
            <a:rect l="0" t="0" r="0" b="0"/>
            <a:pathLst>
              <a:path w="142876" h="13394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17859" y="0"/>
                </a:lnTo>
                <a:lnTo>
                  <a:pt x="8930" y="8929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17859" y="107156"/>
                </a:lnTo>
                <a:lnTo>
                  <a:pt x="35719" y="116086"/>
                </a:lnTo>
                <a:lnTo>
                  <a:pt x="53578" y="125015"/>
                </a:lnTo>
                <a:lnTo>
                  <a:pt x="71437" y="125015"/>
                </a:lnTo>
                <a:lnTo>
                  <a:pt x="98226" y="133945"/>
                </a:lnTo>
                <a:lnTo>
                  <a:pt x="116086" y="125015"/>
                </a:lnTo>
                <a:lnTo>
                  <a:pt x="142875" y="125015"/>
                </a:lnTo>
                <a:lnTo>
                  <a:pt x="142875" y="125015"/>
                </a:lnTo>
                <a:lnTo>
                  <a:pt x="142875" y="12501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2339578" y="2866429"/>
            <a:ext cx="26790" cy="339329"/>
          </a:xfrm>
          <a:custGeom>
            <a:avLst/>
            <a:gdLst/>
            <a:ahLst/>
            <a:cxnLst/>
            <a:rect l="0" t="0" r="0" b="0"/>
            <a:pathLst>
              <a:path w="26790" h="33932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17860"/>
                </a:lnTo>
                <a:lnTo>
                  <a:pt x="17860" y="2678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7"/>
                </a:lnTo>
                <a:lnTo>
                  <a:pt x="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76821"/>
                </a:lnTo>
                <a:lnTo>
                  <a:pt x="0" y="303610"/>
                </a:lnTo>
                <a:lnTo>
                  <a:pt x="0" y="330399"/>
                </a:lnTo>
                <a:lnTo>
                  <a:pt x="0" y="339328"/>
                </a:lnTo>
                <a:lnTo>
                  <a:pt x="0" y="33932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741289" y="3473648"/>
            <a:ext cx="71439" cy="276821"/>
          </a:xfrm>
          <a:custGeom>
            <a:avLst/>
            <a:gdLst/>
            <a:ahLst/>
            <a:cxnLst/>
            <a:rect l="0" t="0" r="0" b="0"/>
            <a:pathLst>
              <a:path w="71439" h="276821">
                <a:moveTo>
                  <a:pt x="71438" y="0"/>
                </a:moveTo>
                <a:lnTo>
                  <a:pt x="71438" y="8930"/>
                </a:lnTo>
                <a:lnTo>
                  <a:pt x="71438" y="8930"/>
                </a:lnTo>
                <a:lnTo>
                  <a:pt x="62508" y="17859"/>
                </a:lnTo>
                <a:lnTo>
                  <a:pt x="62508" y="35719"/>
                </a:lnTo>
                <a:lnTo>
                  <a:pt x="53578" y="53578"/>
                </a:lnTo>
                <a:lnTo>
                  <a:pt x="53578" y="80367"/>
                </a:lnTo>
                <a:lnTo>
                  <a:pt x="44649" y="98227"/>
                </a:lnTo>
                <a:lnTo>
                  <a:pt x="35719" y="125016"/>
                </a:lnTo>
                <a:lnTo>
                  <a:pt x="35719" y="151805"/>
                </a:lnTo>
                <a:lnTo>
                  <a:pt x="17859" y="178594"/>
                </a:lnTo>
                <a:lnTo>
                  <a:pt x="17859" y="205383"/>
                </a:lnTo>
                <a:lnTo>
                  <a:pt x="8930" y="232172"/>
                </a:lnTo>
                <a:lnTo>
                  <a:pt x="0" y="250031"/>
                </a:lnTo>
                <a:lnTo>
                  <a:pt x="0" y="267891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919883" y="3429000"/>
            <a:ext cx="258962" cy="303610"/>
          </a:xfrm>
          <a:custGeom>
            <a:avLst/>
            <a:gdLst/>
            <a:ahLst/>
            <a:cxnLst/>
            <a:rect l="0" t="0" r="0" b="0"/>
            <a:pathLst>
              <a:path w="258962" h="303610">
                <a:moveTo>
                  <a:pt x="71437" y="17859"/>
                </a:moveTo>
                <a:lnTo>
                  <a:pt x="62508" y="17859"/>
                </a:lnTo>
                <a:lnTo>
                  <a:pt x="62508" y="17859"/>
                </a:ln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26789"/>
                </a:lnTo>
                <a:lnTo>
                  <a:pt x="35719" y="35718"/>
                </a:lnTo>
                <a:lnTo>
                  <a:pt x="26789" y="62507"/>
                </a:lnTo>
                <a:lnTo>
                  <a:pt x="17859" y="89296"/>
                </a:lnTo>
                <a:lnTo>
                  <a:pt x="8930" y="116086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8930" y="232171"/>
                </a:lnTo>
                <a:lnTo>
                  <a:pt x="17859" y="250031"/>
                </a:lnTo>
                <a:lnTo>
                  <a:pt x="26789" y="267890"/>
                </a:lnTo>
                <a:lnTo>
                  <a:pt x="44648" y="276820"/>
                </a:lnTo>
                <a:lnTo>
                  <a:pt x="71437" y="294679"/>
                </a:lnTo>
                <a:lnTo>
                  <a:pt x="98226" y="303609"/>
                </a:lnTo>
                <a:lnTo>
                  <a:pt x="116086" y="303609"/>
                </a:lnTo>
                <a:lnTo>
                  <a:pt x="151805" y="303609"/>
                </a:lnTo>
                <a:lnTo>
                  <a:pt x="178594" y="303609"/>
                </a:lnTo>
                <a:lnTo>
                  <a:pt x="205383" y="294679"/>
                </a:lnTo>
                <a:lnTo>
                  <a:pt x="223242" y="285750"/>
                </a:lnTo>
                <a:lnTo>
                  <a:pt x="241101" y="276820"/>
                </a:lnTo>
                <a:lnTo>
                  <a:pt x="250031" y="258961"/>
                </a:lnTo>
                <a:lnTo>
                  <a:pt x="258961" y="241101"/>
                </a:lnTo>
                <a:lnTo>
                  <a:pt x="250031" y="223242"/>
                </a:lnTo>
                <a:lnTo>
                  <a:pt x="241101" y="214312"/>
                </a:lnTo>
                <a:lnTo>
                  <a:pt x="232172" y="205382"/>
                </a:lnTo>
                <a:lnTo>
                  <a:pt x="205383" y="196453"/>
                </a:lnTo>
                <a:lnTo>
                  <a:pt x="187523" y="196453"/>
                </a:lnTo>
                <a:lnTo>
                  <a:pt x="169664" y="196453"/>
                </a:lnTo>
                <a:lnTo>
                  <a:pt x="151805" y="205382"/>
                </a:lnTo>
                <a:lnTo>
                  <a:pt x="133945" y="214312"/>
                </a:lnTo>
                <a:lnTo>
                  <a:pt x="116086" y="232171"/>
                </a:lnTo>
                <a:lnTo>
                  <a:pt x="107156" y="250031"/>
                </a:lnTo>
                <a:lnTo>
                  <a:pt x="107156" y="276820"/>
                </a:lnTo>
                <a:lnTo>
                  <a:pt x="107156" y="294679"/>
                </a:lnTo>
                <a:lnTo>
                  <a:pt x="107156" y="303609"/>
                </a:lnTo>
                <a:lnTo>
                  <a:pt x="107156" y="30360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544836" y="5107781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8930" y="44649"/>
                </a:lnTo>
                <a:lnTo>
                  <a:pt x="17859" y="2678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07156" y="17860"/>
                </a:lnTo>
                <a:lnTo>
                  <a:pt x="125016" y="35719"/>
                </a:lnTo>
                <a:lnTo>
                  <a:pt x="142875" y="53578"/>
                </a:lnTo>
                <a:lnTo>
                  <a:pt x="151805" y="71438"/>
                </a:lnTo>
                <a:lnTo>
                  <a:pt x="160734" y="89297"/>
                </a:lnTo>
                <a:lnTo>
                  <a:pt x="169664" y="116086"/>
                </a:lnTo>
                <a:lnTo>
                  <a:pt x="187523" y="142875"/>
                </a:lnTo>
                <a:lnTo>
                  <a:pt x="187523" y="160735"/>
                </a:lnTo>
                <a:lnTo>
                  <a:pt x="187523" y="196453"/>
                </a:lnTo>
                <a:lnTo>
                  <a:pt x="187523" y="223242"/>
                </a:lnTo>
                <a:lnTo>
                  <a:pt x="178594" y="241102"/>
                </a:lnTo>
                <a:lnTo>
                  <a:pt x="169664" y="267891"/>
                </a:lnTo>
                <a:lnTo>
                  <a:pt x="160734" y="276821"/>
                </a:lnTo>
                <a:lnTo>
                  <a:pt x="142875" y="285750"/>
                </a:lnTo>
                <a:lnTo>
                  <a:pt x="125016" y="294680"/>
                </a:lnTo>
                <a:lnTo>
                  <a:pt x="107156" y="294680"/>
                </a:lnTo>
                <a:lnTo>
                  <a:pt x="89297" y="294680"/>
                </a:lnTo>
                <a:lnTo>
                  <a:pt x="71437" y="285750"/>
                </a:lnTo>
                <a:lnTo>
                  <a:pt x="53578" y="276821"/>
                </a:lnTo>
                <a:lnTo>
                  <a:pt x="35719" y="267891"/>
                </a:lnTo>
                <a:lnTo>
                  <a:pt x="26789" y="250032"/>
                </a:lnTo>
                <a:lnTo>
                  <a:pt x="17859" y="241102"/>
                </a:lnTo>
                <a:lnTo>
                  <a:pt x="17859" y="232172"/>
                </a:lnTo>
                <a:lnTo>
                  <a:pt x="17859" y="223242"/>
                </a:lnTo>
                <a:lnTo>
                  <a:pt x="17859" y="214313"/>
                </a:lnTo>
                <a:lnTo>
                  <a:pt x="26789" y="214313"/>
                </a:lnTo>
                <a:lnTo>
                  <a:pt x="35719" y="214313"/>
                </a:lnTo>
                <a:lnTo>
                  <a:pt x="53578" y="214313"/>
                </a:lnTo>
                <a:lnTo>
                  <a:pt x="71437" y="223242"/>
                </a:lnTo>
                <a:lnTo>
                  <a:pt x="98227" y="232172"/>
                </a:lnTo>
                <a:lnTo>
                  <a:pt x="116086" y="241102"/>
                </a:lnTo>
                <a:lnTo>
                  <a:pt x="142875" y="250032"/>
                </a:lnTo>
                <a:lnTo>
                  <a:pt x="169664" y="267891"/>
                </a:lnTo>
                <a:lnTo>
                  <a:pt x="187523" y="276821"/>
                </a:lnTo>
                <a:lnTo>
                  <a:pt x="205383" y="285750"/>
                </a:lnTo>
                <a:lnTo>
                  <a:pt x="223242" y="294680"/>
                </a:lnTo>
                <a:lnTo>
                  <a:pt x="232172" y="294680"/>
                </a:lnTo>
                <a:lnTo>
                  <a:pt x="232172" y="29468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919883" y="5045273"/>
            <a:ext cx="44649" cy="428626"/>
          </a:xfrm>
          <a:custGeom>
            <a:avLst/>
            <a:gdLst/>
            <a:ahLst/>
            <a:cxnLst/>
            <a:rect l="0" t="0" r="0" b="0"/>
            <a:pathLst>
              <a:path w="44649" h="428626">
                <a:moveTo>
                  <a:pt x="35719" y="0"/>
                </a:move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17860"/>
                </a:lnTo>
                <a:lnTo>
                  <a:pt x="26789" y="35719"/>
                </a:lnTo>
                <a:lnTo>
                  <a:pt x="17859" y="53579"/>
                </a:lnTo>
                <a:lnTo>
                  <a:pt x="17859" y="80368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2"/>
                </a:lnTo>
                <a:lnTo>
                  <a:pt x="0" y="276821"/>
                </a:lnTo>
                <a:lnTo>
                  <a:pt x="8930" y="312540"/>
                </a:lnTo>
                <a:lnTo>
                  <a:pt x="17859" y="339329"/>
                </a:lnTo>
                <a:lnTo>
                  <a:pt x="17859" y="366118"/>
                </a:lnTo>
                <a:lnTo>
                  <a:pt x="26789" y="392907"/>
                </a:lnTo>
                <a:lnTo>
                  <a:pt x="35719" y="410766"/>
                </a:lnTo>
                <a:lnTo>
                  <a:pt x="35719" y="419696"/>
                </a:lnTo>
                <a:lnTo>
                  <a:pt x="44648" y="428625"/>
                </a:lnTo>
                <a:lnTo>
                  <a:pt x="44648" y="42862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000250" y="5179219"/>
            <a:ext cx="133946" cy="178595"/>
          </a:xfrm>
          <a:custGeom>
            <a:avLst/>
            <a:gdLst/>
            <a:ahLst/>
            <a:cxnLst/>
            <a:rect l="0" t="0" r="0" b="0"/>
            <a:pathLst>
              <a:path w="133946" h="17859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29"/>
                </a:lnTo>
                <a:lnTo>
                  <a:pt x="44648" y="8929"/>
                </a:lnTo>
                <a:lnTo>
                  <a:pt x="35719" y="17859"/>
                </a:lnTo>
                <a:lnTo>
                  <a:pt x="17859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44648"/>
                </a:lnTo>
                <a:lnTo>
                  <a:pt x="0" y="53578"/>
                </a:lnTo>
                <a:lnTo>
                  <a:pt x="8930" y="62508"/>
                </a:lnTo>
                <a:lnTo>
                  <a:pt x="26789" y="71437"/>
                </a:lnTo>
                <a:lnTo>
                  <a:pt x="35719" y="71437"/>
                </a:lnTo>
                <a:lnTo>
                  <a:pt x="53578" y="80367"/>
                </a:lnTo>
                <a:lnTo>
                  <a:pt x="71438" y="89297"/>
                </a:lnTo>
                <a:lnTo>
                  <a:pt x="89297" y="98226"/>
                </a:lnTo>
                <a:lnTo>
                  <a:pt x="107156" y="107156"/>
                </a:lnTo>
                <a:lnTo>
                  <a:pt x="125016" y="125015"/>
                </a:lnTo>
                <a:lnTo>
                  <a:pt x="133945" y="133945"/>
                </a:lnTo>
                <a:lnTo>
                  <a:pt x="133945" y="151804"/>
                </a:lnTo>
                <a:lnTo>
                  <a:pt x="133945" y="160734"/>
                </a:lnTo>
                <a:lnTo>
                  <a:pt x="133945" y="169664"/>
                </a:lnTo>
                <a:lnTo>
                  <a:pt x="133945" y="169664"/>
                </a:lnTo>
                <a:lnTo>
                  <a:pt x="116086" y="17859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71438" y="178594"/>
                </a:lnTo>
                <a:lnTo>
                  <a:pt x="44648" y="178594"/>
                </a:lnTo>
                <a:lnTo>
                  <a:pt x="35719" y="178594"/>
                </a:lnTo>
                <a:lnTo>
                  <a:pt x="17859" y="178594"/>
                </a:lnTo>
                <a:lnTo>
                  <a:pt x="8930" y="169664"/>
                </a:lnTo>
                <a:lnTo>
                  <a:pt x="0" y="169664"/>
                </a:lnTo>
                <a:lnTo>
                  <a:pt x="0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116336" y="4991695"/>
            <a:ext cx="187524" cy="482204"/>
          </a:xfrm>
          <a:custGeom>
            <a:avLst/>
            <a:gdLst/>
            <a:ahLst/>
            <a:cxnLst/>
            <a:rect l="0" t="0" r="0" b="0"/>
            <a:pathLst>
              <a:path w="187524" h="48220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26789"/>
                </a:lnTo>
                <a:lnTo>
                  <a:pt x="53578" y="44649"/>
                </a:lnTo>
                <a:lnTo>
                  <a:pt x="80367" y="62508"/>
                </a:lnTo>
                <a:lnTo>
                  <a:pt x="107156" y="98227"/>
                </a:lnTo>
                <a:lnTo>
                  <a:pt x="125016" y="125016"/>
                </a:lnTo>
                <a:lnTo>
                  <a:pt x="151805" y="160735"/>
                </a:lnTo>
                <a:lnTo>
                  <a:pt x="160734" y="196453"/>
                </a:lnTo>
                <a:lnTo>
                  <a:pt x="178594" y="232172"/>
                </a:lnTo>
                <a:lnTo>
                  <a:pt x="187523" y="258961"/>
                </a:lnTo>
                <a:lnTo>
                  <a:pt x="187523" y="294680"/>
                </a:lnTo>
                <a:lnTo>
                  <a:pt x="187523" y="321469"/>
                </a:lnTo>
                <a:lnTo>
                  <a:pt x="187523" y="357188"/>
                </a:lnTo>
                <a:lnTo>
                  <a:pt x="178594" y="383977"/>
                </a:lnTo>
                <a:lnTo>
                  <a:pt x="169664" y="410766"/>
                </a:lnTo>
                <a:lnTo>
                  <a:pt x="151805" y="437555"/>
                </a:lnTo>
                <a:lnTo>
                  <a:pt x="142875" y="455414"/>
                </a:lnTo>
                <a:lnTo>
                  <a:pt x="125016" y="464344"/>
                </a:lnTo>
                <a:lnTo>
                  <a:pt x="116086" y="473274"/>
                </a:lnTo>
                <a:lnTo>
                  <a:pt x="107156" y="482203"/>
                </a:lnTo>
                <a:lnTo>
                  <a:pt x="107156" y="482203"/>
                </a:lnTo>
                <a:lnTo>
                  <a:pt x="107156" y="48220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527102" y="5134570"/>
            <a:ext cx="53579" cy="223244"/>
          </a:xfrm>
          <a:custGeom>
            <a:avLst/>
            <a:gdLst/>
            <a:ahLst/>
            <a:cxnLst/>
            <a:rect l="0" t="0" r="0" b="0"/>
            <a:pathLst>
              <a:path w="53579" h="22324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8929" y="62508"/>
                </a:lnTo>
                <a:lnTo>
                  <a:pt x="17859" y="80368"/>
                </a:lnTo>
                <a:lnTo>
                  <a:pt x="26789" y="107157"/>
                </a:lnTo>
                <a:lnTo>
                  <a:pt x="26789" y="133946"/>
                </a:lnTo>
                <a:lnTo>
                  <a:pt x="35718" y="160735"/>
                </a:lnTo>
                <a:lnTo>
                  <a:pt x="44648" y="178594"/>
                </a:lnTo>
                <a:lnTo>
                  <a:pt x="44648" y="205383"/>
                </a:lnTo>
                <a:lnTo>
                  <a:pt x="44648" y="214313"/>
                </a:lnTo>
                <a:lnTo>
                  <a:pt x="53578" y="223243"/>
                </a:lnTo>
                <a:lnTo>
                  <a:pt x="53578" y="22324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500313" y="5223867"/>
            <a:ext cx="178594" cy="26790"/>
          </a:xfrm>
          <a:custGeom>
            <a:avLst/>
            <a:gdLst/>
            <a:ahLst/>
            <a:cxnLst/>
            <a:rect l="0" t="0" r="0" b="0"/>
            <a:pathLst>
              <a:path w="178594" h="26790">
                <a:moveTo>
                  <a:pt x="0" y="26789"/>
                </a:moveTo>
                <a:lnTo>
                  <a:pt x="0" y="26789"/>
                </a:lnTo>
                <a:lnTo>
                  <a:pt x="8929" y="17860"/>
                </a:lnTo>
                <a:lnTo>
                  <a:pt x="17859" y="893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78593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768203" y="5089922"/>
            <a:ext cx="133946" cy="214313"/>
          </a:xfrm>
          <a:custGeom>
            <a:avLst/>
            <a:gdLst/>
            <a:ahLst/>
            <a:cxnLst/>
            <a:rect l="0" t="0" r="0" b="0"/>
            <a:pathLst>
              <a:path w="133946" h="214313">
                <a:moveTo>
                  <a:pt x="8930" y="8930"/>
                </a:moveTo>
                <a:lnTo>
                  <a:pt x="8930" y="8930"/>
                </a:lnTo>
                <a:lnTo>
                  <a:pt x="8930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25016" y="53578"/>
                </a:lnTo>
                <a:lnTo>
                  <a:pt x="116086" y="71437"/>
                </a:lnTo>
                <a:lnTo>
                  <a:pt x="116086" y="80367"/>
                </a:lnTo>
                <a:lnTo>
                  <a:pt x="98227" y="89297"/>
                </a:lnTo>
                <a:lnTo>
                  <a:pt x="89297" y="98226"/>
                </a:lnTo>
                <a:lnTo>
                  <a:pt x="71438" y="98226"/>
                </a:lnTo>
                <a:lnTo>
                  <a:pt x="6250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62508" y="107156"/>
                </a:lnTo>
                <a:lnTo>
                  <a:pt x="71438" y="107156"/>
                </a:lnTo>
                <a:lnTo>
                  <a:pt x="80367" y="107156"/>
                </a:lnTo>
                <a:lnTo>
                  <a:pt x="89297" y="116086"/>
                </a:lnTo>
                <a:lnTo>
                  <a:pt x="98227" y="116086"/>
                </a:lnTo>
                <a:lnTo>
                  <a:pt x="116086" y="125016"/>
                </a:lnTo>
                <a:lnTo>
                  <a:pt x="125016" y="142875"/>
                </a:lnTo>
                <a:lnTo>
                  <a:pt x="133945" y="151805"/>
                </a:lnTo>
                <a:lnTo>
                  <a:pt x="133945" y="169664"/>
                </a:lnTo>
                <a:lnTo>
                  <a:pt x="133945" y="178594"/>
                </a:lnTo>
                <a:lnTo>
                  <a:pt x="133945" y="187523"/>
                </a:lnTo>
                <a:lnTo>
                  <a:pt x="116086" y="196453"/>
                </a:lnTo>
                <a:lnTo>
                  <a:pt x="107156" y="205383"/>
                </a:lnTo>
                <a:lnTo>
                  <a:pt x="89297" y="205383"/>
                </a:lnTo>
                <a:lnTo>
                  <a:pt x="71438" y="214312"/>
                </a:lnTo>
                <a:lnTo>
                  <a:pt x="44649" y="214312"/>
                </a:lnTo>
                <a:lnTo>
                  <a:pt x="26789" y="20538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991445" y="4929188"/>
            <a:ext cx="71439" cy="464344"/>
          </a:xfrm>
          <a:custGeom>
            <a:avLst/>
            <a:gdLst/>
            <a:ahLst/>
            <a:cxnLst/>
            <a:rect l="0" t="0" r="0" b="0"/>
            <a:pathLst>
              <a:path w="71439" h="464344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9" y="53578"/>
                </a:lnTo>
                <a:lnTo>
                  <a:pt x="35719" y="80367"/>
                </a:lnTo>
                <a:lnTo>
                  <a:pt x="26789" y="116085"/>
                </a:lnTo>
                <a:lnTo>
                  <a:pt x="8930" y="151804"/>
                </a:lnTo>
                <a:lnTo>
                  <a:pt x="0" y="187523"/>
                </a:lnTo>
                <a:lnTo>
                  <a:pt x="0" y="223242"/>
                </a:lnTo>
                <a:lnTo>
                  <a:pt x="0" y="267890"/>
                </a:lnTo>
                <a:lnTo>
                  <a:pt x="0" y="303609"/>
                </a:lnTo>
                <a:lnTo>
                  <a:pt x="8930" y="339328"/>
                </a:lnTo>
                <a:lnTo>
                  <a:pt x="26789" y="375046"/>
                </a:lnTo>
                <a:lnTo>
                  <a:pt x="35719" y="401835"/>
                </a:lnTo>
                <a:lnTo>
                  <a:pt x="53578" y="428625"/>
                </a:lnTo>
                <a:lnTo>
                  <a:pt x="62508" y="455414"/>
                </a:lnTo>
                <a:lnTo>
                  <a:pt x="71438" y="464343"/>
                </a:lnTo>
                <a:lnTo>
                  <a:pt x="71438" y="46434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3080742" y="5080992"/>
            <a:ext cx="125017" cy="196454"/>
          </a:xfrm>
          <a:custGeom>
            <a:avLst/>
            <a:gdLst/>
            <a:ahLst/>
            <a:cxnLst/>
            <a:rect l="0" t="0" r="0" b="0"/>
            <a:pathLst>
              <a:path w="125017" h="196454">
                <a:moveTo>
                  <a:pt x="98227" y="0"/>
                </a:moveTo>
                <a:lnTo>
                  <a:pt x="89297" y="8930"/>
                </a:lnTo>
                <a:lnTo>
                  <a:pt x="89297" y="8930"/>
                </a:lnTo>
                <a:lnTo>
                  <a:pt x="7143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26789" y="44649"/>
                </a:lnTo>
                <a:lnTo>
                  <a:pt x="26789" y="53578"/>
                </a:lnTo>
                <a:lnTo>
                  <a:pt x="17860" y="62508"/>
                </a:lnTo>
                <a:lnTo>
                  <a:pt x="17860" y="80367"/>
                </a:lnTo>
                <a:lnTo>
                  <a:pt x="17860" y="80367"/>
                </a:lnTo>
                <a:lnTo>
                  <a:pt x="26789" y="89297"/>
                </a:lnTo>
                <a:lnTo>
                  <a:pt x="35719" y="89297"/>
                </a:lnTo>
                <a:lnTo>
                  <a:pt x="44649" y="89297"/>
                </a:lnTo>
                <a:lnTo>
                  <a:pt x="53578" y="98227"/>
                </a:lnTo>
                <a:lnTo>
                  <a:pt x="71438" y="107156"/>
                </a:lnTo>
                <a:lnTo>
                  <a:pt x="80367" y="116086"/>
                </a:lnTo>
                <a:lnTo>
                  <a:pt x="98227" y="125016"/>
                </a:lnTo>
                <a:lnTo>
                  <a:pt x="107156" y="133946"/>
                </a:lnTo>
                <a:lnTo>
                  <a:pt x="116086" y="142875"/>
                </a:lnTo>
                <a:lnTo>
                  <a:pt x="125016" y="151805"/>
                </a:lnTo>
                <a:lnTo>
                  <a:pt x="125016" y="160735"/>
                </a:lnTo>
                <a:lnTo>
                  <a:pt x="125016" y="169664"/>
                </a:lnTo>
                <a:lnTo>
                  <a:pt x="116086" y="178594"/>
                </a:lnTo>
                <a:lnTo>
                  <a:pt x="116086" y="187524"/>
                </a:lnTo>
                <a:lnTo>
                  <a:pt x="107156" y="187524"/>
                </a:lnTo>
                <a:lnTo>
                  <a:pt x="98227" y="196453"/>
                </a:lnTo>
                <a:lnTo>
                  <a:pt x="89297" y="196453"/>
                </a:lnTo>
                <a:lnTo>
                  <a:pt x="80367" y="196453"/>
                </a:lnTo>
                <a:lnTo>
                  <a:pt x="71438" y="196453"/>
                </a:lnTo>
                <a:lnTo>
                  <a:pt x="62508" y="196453"/>
                </a:lnTo>
                <a:lnTo>
                  <a:pt x="53578" y="196453"/>
                </a:lnTo>
                <a:lnTo>
                  <a:pt x="35719" y="196453"/>
                </a:lnTo>
                <a:lnTo>
                  <a:pt x="26789" y="196453"/>
                </a:lnTo>
                <a:lnTo>
                  <a:pt x="17860" y="187524"/>
                </a:lnTo>
                <a:lnTo>
                  <a:pt x="8930" y="187524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8752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3196828" y="4902398"/>
            <a:ext cx="187525" cy="526853"/>
          </a:xfrm>
          <a:custGeom>
            <a:avLst/>
            <a:gdLst/>
            <a:ahLst/>
            <a:cxnLst/>
            <a:rect l="0" t="0" r="0" b="0"/>
            <a:pathLst>
              <a:path w="187525" h="526853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17860"/>
                </a:lnTo>
                <a:lnTo>
                  <a:pt x="44649" y="44649"/>
                </a:lnTo>
                <a:lnTo>
                  <a:pt x="62508" y="71438"/>
                </a:lnTo>
                <a:lnTo>
                  <a:pt x="89297" y="107157"/>
                </a:lnTo>
                <a:lnTo>
                  <a:pt x="116086" y="151805"/>
                </a:lnTo>
                <a:lnTo>
                  <a:pt x="133945" y="196454"/>
                </a:lnTo>
                <a:lnTo>
                  <a:pt x="160735" y="241102"/>
                </a:lnTo>
                <a:lnTo>
                  <a:pt x="169664" y="285750"/>
                </a:lnTo>
                <a:lnTo>
                  <a:pt x="178594" y="321469"/>
                </a:lnTo>
                <a:lnTo>
                  <a:pt x="187524" y="366118"/>
                </a:lnTo>
                <a:lnTo>
                  <a:pt x="187524" y="410766"/>
                </a:lnTo>
                <a:lnTo>
                  <a:pt x="187524" y="446485"/>
                </a:lnTo>
                <a:lnTo>
                  <a:pt x="178594" y="482204"/>
                </a:lnTo>
                <a:lnTo>
                  <a:pt x="169664" y="508993"/>
                </a:lnTo>
                <a:lnTo>
                  <a:pt x="160735" y="526852"/>
                </a:lnTo>
                <a:lnTo>
                  <a:pt x="160735" y="52685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000250" y="5554266"/>
            <a:ext cx="8931" cy="410765"/>
          </a:xfrm>
          <a:custGeom>
            <a:avLst/>
            <a:gdLst/>
            <a:ahLst/>
            <a:cxnLst/>
            <a:rect l="0" t="0" r="0" b="0"/>
            <a:pathLst>
              <a:path w="8931" h="410765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7"/>
                </a:lnTo>
                <a:lnTo>
                  <a:pt x="0" y="80366"/>
                </a:lnTo>
                <a:lnTo>
                  <a:pt x="0" y="107155"/>
                </a:lnTo>
                <a:lnTo>
                  <a:pt x="0" y="142874"/>
                </a:lnTo>
                <a:lnTo>
                  <a:pt x="0" y="178593"/>
                </a:lnTo>
                <a:lnTo>
                  <a:pt x="8930" y="214311"/>
                </a:lnTo>
                <a:lnTo>
                  <a:pt x="8930" y="250030"/>
                </a:lnTo>
                <a:lnTo>
                  <a:pt x="8930" y="285749"/>
                </a:lnTo>
                <a:lnTo>
                  <a:pt x="8930" y="321468"/>
                </a:lnTo>
                <a:lnTo>
                  <a:pt x="8930" y="348257"/>
                </a:lnTo>
                <a:lnTo>
                  <a:pt x="8930" y="375046"/>
                </a:lnTo>
                <a:lnTo>
                  <a:pt x="8930" y="392905"/>
                </a:lnTo>
                <a:lnTo>
                  <a:pt x="8930" y="401835"/>
                </a:lnTo>
                <a:lnTo>
                  <a:pt x="8930" y="410764"/>
                </a:lnTo>
                <a:lnTo>
                  <a:pt x="8930" y="4107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2" name="Freeform 8191"/>
          <p:cNvSpPr/>
          <p:nvPr/>
        </p:nvSpPr>
        <p:spPr bwMode="auto">
          <a:xfrm>
            <a:off x="2143125" y="5572125"/>
            <a:ext cx="178595" cy="285750"/>
          </a:xfrm>
          <a:custGeom>
            <a:avLst/>
            <a:gdLst/>
            <a:ahLst/>
            <a:cxnLst/>
            <a:rect l="0" t="0" r="0" b="0"/>
            <a:pathLst>
              <a:path w="178595" h="285750">
                <a:moveTo>
                  <a:pt x="62508" y="17859"/>
                </a:moveTo>
                <a:lnTo>
                  <a:pt x="62508" y="17859"/>
                </a:lnTo>
                <a:lnTo>
                  <a:pt x="71438" y="1785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62508" y="8929"/>
                </a:lnTo>
                <a:lnTo>
                  <a:pt x="53578" y="17859"/>
                </a:lnTo>
                <a:lnTo>
                  <a:pt x="44648" y="26788"/>
                </a:lnTo>
                <a:lnTo>
                  <a:pt x="35719" y="53577"/>
                </a:lnTo>
                <a:lnTo>
                  <a:pt x="17859" y="80366"/>
                </a:lnTo>
                <a:lnTo>
                  <a:pt x="8930" y="107155"/>
                </a:lnTo>
                <a:lnTo>
                  <a:pt x="0" y="142874"/>
                </a:lnTo>
                <a:lnTo>
                  <a:pt x="0" y="169663"/>
                </a:lnTo>
                <a:lnTo>
                  <a:pt x="0" y="196452"/>
                </a:lnTo>
                <a:lnTo>
                  <a:pt x="8930" y="223241"/>
                </a:lnTo>
                <a:lnTo>
                  <a:pt x="17859" y="241101"/>
                </a:lnTo>
                <a:lnTo>
                  <a:pt x="35719" y="258960"/>
                </a:lnTo>
                <a:lnTo>
                  <a:pt x="53578" y="267890"/>
                </a:lnTo>
                <a:lnTo>
                  <a:pt x="71438" y="276820"/>
                </a:lnTo>
                <a:lnTo>
                  <a:pt x="98227" y="285749"/>
                </a:lnTo>
                <a:lnTo>
                  <a:pt x="116086" y="276820"/>
                </a:lnTo>
                <a:lnTo>
                  <a:pt x="133945" y="267890"/>
                </a:lnTo>
                <a:lnTo>
                  <a:pt x="151805" y="258960"/>
                </a:lnTo>
                <a:lnTo>
                  <a:pt x="160734" y="232171"/>
                </a:lnTo>
                <a:lnTo>
                  <a:pt x="169664" y="214312"/>
                </a:lnTo>
                <a:lnTo>
                  <a:pt x="178594" y="187523"/>
                </a:lnTo>
                <a:lnTo>
                  <a:pt x="178594" y="151804"/>
                </a:lnTo>
                <a:lnTo>
                  <a:pt x="169664" y="125015"/>
                </a:lnTo>
                <a:lnTo>
                  <a:pt x="160734" y="98226"/>
                </a:lnTo>
                <a:lnTo>
                  <a:pt x="151805" y="71437"/>
                </a:lnTo>
                <a:lnTo>
                  <a:pt x="142875" y="53577"/>
                </a:lnTo>
                <a:lnTo>
                  <a:pt x="125016" y="35718"/>
                </a:lnTo>
                <a:lnTo>
                  <a:pt x="116086" y="17859"/>
                </a:lnTo>
                <a:lnTo>
                  <a:pt x="107156" y="8929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3" name="Freeform 8192"/>
          <p:cNvSpPr/>
          <p:nvPr/>
        </p:nvSpPr>
        <p:spPr bwMode="auto">
          <a:xfrm>
            <a:off x="2571750" y="5563195"/>
            <a:ext cx="26790" cy="258961"/>
          </a:xfrm>
          <a:custGeom>
            <a:avLst/>
            <a:gdLst/>
            <a:ahLst/>
            <a:cxnLst/>
            <a:rect l="0" t="0" r="0" b="0"/>
            <a:pathLst>
              <a:path w="26790" h="2589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8930" y="44648"/>
                </a:lnTo>
                <a:lnTo>
                  <a:pt x="8930" y="62507"/>
                </a:lnTo>
                <a:lnTo>
                  <a:pt x="8930" y="89296"/>
                </a:lnTo>
                <a:lnTo>
                  <a:pt x="17859" y="125015"/>
                </a:lnTo>
                <a:lnTo>
                  <a:pt x="17859" y="151804"/>
                </a:lnTo>
                <a:lnTo>
                  <a:pt x="17859" y="187523"/>
                </a:lnTo>
                <a:lnTo>
                  <a:pt x="26789" y="21431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0"/>
                </a:lnTo>
                <a:lnTo>
                  <a:pt x="26789" y="2589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5" name="Freeform 8194"/>
          <p:cNvSpPr/>
          <p:nvPr/>
        </p:nvSpPr>
        <p:spPr bwMode="auto">
          <a:xfrm>
            <a:off x="2518172" y="5679280"/>
            <a:ext cx="169665" cy="26791"/>
          </a:xfrm>
          <a:custGeom>
            <a:avLst/>
            <a:gdLst/>
            <a:ahLst/>
            <a:cxnLst/>
            <a:rect l="0" t="0" r="0" b="0"/>
            <a:pathLst>
              <a:path w="169665" h="2679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8930"/>
                </a:lnTo>
                <a:lnTo>
                  <a:pt x="133945" y="17860"/>
                </a:lnTo>
                <a:lnTo>
                  <a:pt x="169664" y="26790"/>
                </a:lnTo>
                <a:lnTo>
                  <a:pt x="169664" y="26790"/>
                </a:lnTo>
                <a:lnTo>
                  <a:pt x="169664" y="267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6" name="Freeform 8195"/>
          <p:cNvSpPr/>
          <p:nvPr/>
        </p:nvSpPr>
        <p:spPr bwMode="auto">
          <a:xfrm>
            <a:off x="2848570" y="5509617"/>
            <a:ext cx="26790" cy="383977"/>
          </a:xfrm>
          <a:custGeom>
            <a:avLst/>
            <a:gdLst/>
            <a:ahLst/>
            <a:cxnLst/>
            <a:rect l="0" t="0" r="0" b="0"/>
            <a:pathLst>
              <a:path w="26790" h="38397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16085"/>
                </a:lnTo>
                <a:lnTo>
                  <a:pt x="8930" y="151804"/>
                </a:lnTo>
                <a:lnTo>
                  <a:pt x="8930" y="187523"/>
                </a:lnTo>
                <a:lnTo>
                  <a:pt x="8930" y="232171"/>
                </a:lnTo>
                <a:lnTo>
                  <a:pt x="8930" y="267890"/>
                </a:lnTo>
                <a:lnTo>
                  <a:pt x="17860" y="303609"/>
                </a:lnTo>
                <a:lnTo>
                  <a:pt x="17860" y="330398"/>
                </a:lnTo>
                <a:lnTo>
                  <a:pt x="17860" y="357187"/>
                </a:lnTo>
                <a:lnTo>
                  <a:pt x="26789" y="366117"/>
                </a:lnTo>
                <a:lnTo>
                  <a:pt x="26789" y="383976"/>
                </a:lnTo>
                <a:lnTo>
                  <a:pt x="26789" y="38397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198" name="Freeform 8197"/>
          <p:cNvSpPr/>
          <p:nvPr/>
        </p:nvSpPr>
        <p:spPr bwMode="auto">
          <a:xfrm>
            <a:off x="2982516" y="5518547"/>
            <a:ext cx="205383" cy="321469"/>
          </a:xfrm>
          <a:custGeom>
            <a:avLst/>
            <a:gdLst/>
            <a:ahLst/>
            <a:cxnLst/>
            <a:rect l="0" t="0" r="0" b="0"/>
            <a:pathLst>
              <a:path w="205383" h="321469">
                <a:moveTo>
                  <a:pt x="116086" y="17859"/>
                </a:moveTo>
                <a:lnTo>
                  <a:pt x="116086" y="17859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17859"/>
                </a:lnTo>
                <a:lnTo>
                  <a:pt x="62507" y="35719"/>
                </a:lnTo>
                <a:lnTo>
                  <a:pt x="44648" y="53578"/>
                </a:lnTo>
                <a:lnTo>
                  <a:pt x="26789" y="80366"/>
                </a:lnTo>
                <a:lnTo>
                  <a:pt x="8929" y="98226"/>
                </a:lnTo>
                <a:lnTo>
                  <a:pt x="0" y="116085"/>
                </a:lnTo>
                <a:lnTo>
                  <a:pt x="0" y="125015"/>
                </a:lnTo>
                <a:lnTo>
                  <a:pt x="0" y="142874"/>
                </a:lnTo>
                <a:lnTo>
                  <a:pt x="8929" y="160733"/>
                </a:lnTo>
                <a:lnTo>
                  <a:pt x="17859" y="169663"/>
                </a:lnTo>
                <a:lnTo>
                  <a:pt x="35718" y="178593"/>
                </a:lnTo>
                <a:lnTo>
                  <a:pt x="53578" y="178593"/>
                </a:lnTo>
                <a:lnTo>
                  <a:pt x="71437" y="187523"/>
                </a:lnTo>
                <a:lnTo>
                  <a:pt x="98226" y="187523"/>
                </a:lnTo>
                <a:lnTo>
                  <a:pt x="116086" y="196452"/>
                </a:lnTo>
                <a:lnTo>
                  <a:pt x="142875" y="205382"/>
                </a:lnTo>
                <a:lnTo>
                  <a:pt x="160734" y="214312"/>
                </a:lnTo>
                <a:lnTo>
                  <a:pt x="178593" y="223241"/>
                </a:lnTo>
                <a:lnTo>
                  <a:pt x="187523" y="232171"/>
                </a:lnTo>
                <a:lnTo>
                  <a:pt x="196453" y="250030"/>
                </a:lnTo>
                <a:lnTo>
                  <a:pt x="205382" y="258960"/>
                </a:lnTo>
                <a:lnTo>
                  <a:pt x="205382" y="267890"/>
                </a:lnTo>
                <a:lnTo>
                  <a:pt x="196453" y="285749"/>
                </a:lnTo>
                <a:lnTo>
                  <a:pt x="196453" y="294679"/>
                </a:lnTo>
                <a:lnTo>
                  <a:pt x="178593" y="303608"/>
                </a:lnTo>
                <a:lnTo>
                  <a:pt x="169664" y="312538"/>
                </a:lnTo>
                <a:lnTo>
                  <a:pt x="151804" y="312538"/>
                </a:lnTo>
                <a:lnTo>
                  <a:pt x="125015" y="312538"/>
                </a:lnTo>
                <a:lnTo>
                  <a:pt x="98226" y="321468"/>
                </a:lnTo>
                <a:lnTo>
                  <a:pt x="80367" y="321468"/>
                </a:lnTo>
                <a:lnTo>
                  <a:pt x="71437" y="321468"/>
                </a:lnTo>
                <a:lnTo>
                  <a:pt x="71437" y="32146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0" name="Freeform 8199"/>
          <p:cNvSpPr/>
          <p:nvPr/>
        </p:nvSpPr>
        <p:spPr bwMode="auto">
          <a:xfrm>
            <a:off x="2491383" y="6063257"/>
            <a:ext cx="267891" cy="285751"/>
          </a:xfrm>
          <a:custGeom>
            <a:avLst/>
            <a:gdLst/>
            <a:ahLst/>
            <a:cxnLst/>
            <a:rect l="0" t="0" r="0" b="0"/>
            <a:pathLst>
              <a:path w="267891" h="285751">
                <a:moveTo>
                  <a:pt x="17859" y="53578"/>
                </a:moveTo>
                <a:lnTo>
                  <a:pt x="17859" y="53578"/>
                </a:lnTo>
                <a:lnTo>
                  <a:pt x="17859" y="44648"/>
                </a:lnTo>
                <a:lnTo>
                  <a:pt x="26789" y="35719"/>
                </a:lnTo>
                <a:lnTo>
                  <a:pt x="35719" y="17859"/>
                </a:lnTo>
                <a:lnTo>
                  <a:pt x="53578" y="8930"/>
                </a:lnTo>
                <a:lnTo>
                  <a:pt x="71437" y="0"/>
                </a:lnTo>
                <a:lnTo>
                  <a:pt x="98226" y="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78594" y="17859"/>
                </a:lnTo>
                <a:lnTo>
                  <a:pt x="196453" y="35719"/>
                </a:lnTo>
                <a:lnTo>
                  <a:pt x="214312" y="44648"/>
                </a:lnTo>
                <a:lnTo>
                  <a:pt x="223242" y="62508"/>
                </a:lnTo>
                <a:lnTo>
                  <a:pt x="232172" y="80367"/>
                </a:lnTo>
                <a:lnTo>
                  <a:pt x="232172" y="107156"/>
                </a:lnTo>
                <a:lnTo>
                  <a:pt x="232172" y="125016"/>
                </a:lnTo>
                <a:lnTo>
                  <a:pt x="232172" y="142875"/>
                </a:lnTo>
                <a:lnTo>
                  <a:pt x="223242" y="169664"/>
                </a:lnTo>
                <a:lnTo>
                  <a:pt x="205383" y="187523"/>
                </a:lnTo>
                <a:lnTo>
                  <a:pt x="187523" y="205383"/>
                </a:lnTo>
                <a:lnTo>
                  <a:pt x="169664" y="214313"/>
                </a:lnTo>
                <a:lnTo>
                  <a:pt x="142875" y="223242"/>
                </a:lnTo>
                <a:lnTo>
                  <a:pt x="116086" y="232172"/>
                </a:lnTo>
                <a:lnTo>
                  <a:pt x="89297" y="232172"/>
                </a:lnTo>
                <a:lnTo>
                  <a:pt x="62508" y="232172"/>
                </a:lnTo>
                <a:lnTo>
                  <a:pt x="44648" y="223242"/>
                </a:lnTo>
                <a:lnTo>
                  <a:pt x="26789" y="214313"/>
                </a:lnTo>
                <a:lnTo>
                  <a:pt x="17859" y="205383"/>
                </a:lnTo>
                <a:lnTo>
                  <a:pt x="8930" y="187523"/>
                </a:lnTo>
                <a:lnTo>
                  <a:pt x="0" y="178594"/>
                </a:lnTo>
                <a:lnTo>
                  <a:pt x="0" y="169664"/>
                </a:lnTo>
                <a:lnTo>
                  <a:pt x="8930" y="151805"/>
                </a:lnTo>
                <a:lnTo>
                  <a:pt x="8930" y="142875"/>
                </a:lnTo>
                <a:lnTo>
                  <a:pt x="26789" y="133945"/>
                </a:lnTo>
                <a:lnTo>
                  <a:pt x="35719" y="125016"/>
                </a:lnTo>
                <a:lnTo>
                  <a:pt x="62508" y="133945"/>
                </a:lnTo>
                <a:lnTo>
                  <a:pt x="80367" y="133945"/>
                </a:lnTo>
                <a:lnTo>
                  <a:pt x="107156" y="151805"/>
                </a:lnTo>
                <a:lnTo>
                  <a:pt x="125015" y="169664"/>
                </a:lnTo>
                <a:lnTo>
                  <a:pt x="142875" y="187523"/>
                </a:lnTo>
                <a:lnTo>
                  <a:pt x="169664" y="214313"/>
                </a:lnTo>
                <a:lnTo>
                  <a:pt x="187523" y="232172"/>
                </a:lnTo>
                <a:lnTo>
                  <a:pt x="205383" y="241102"/>
                </a:lnTo>
                <a:lnTo>
                  <a:pt x="223242" y="258961"/>
                </a:lnTo>
                <a:lnTo>
                  <a:pt x="241101" y="267891"/>
                </a:lnTo>
                <a:lnTo>
                  <a:pt x="250031" y="276820"/>
                </a:lnTo>
                <a:lnTo>
                  <a:pt x="258961" y="285750"/>
                </a:lnTo>
                <a:lnTo>
                  <a:pt x="267890" y="285750"/>
                </a:lnTo>
                <a:lnTo>
                  <a:pt x="267890" y="2857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1" name="Freeform 8200"/>
          <p:cNvSpPr/>
          <p:nvPr/>
        </p:nvSpPr>
        <p:spPr bwMode="auto">
          <a:xfrm>
            <a:off x="2839641" y="6107905"/>
            <a:ext cx="151805" cy="267892"/>
          </a:xfrm>
          <a:custGeom>
            <a:avLst/>
            <a:gdLst/>
            <a:ahLst/>
            <a:cxnLst/>
            <a:rect l="0" t="0" r="0" b="0"/>
            <a:pathLst>
              <a:path w="151805" h="267892">
                <a:moveTo>
                  <a:pt x="116086" y="17860"/>
                </a:moveTo>
                <a:lnTo>
                  <a:pt x="116086" y="8930"/>
                </a:lnTo>
                <a:lnTo>
                  <a:pt x="11608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8930"/>
                </a:lnTo>
                <a:lnTo>
                  <a:pt x="80367" y="8930"/>
                </a:lnTo>
                <a:lnTo>
                  <a:pt x="62507" y="17860"/>
                </a:lnTo>
                <a:lnTo>
                  <a:pt x="35718" y="26790"/>
                </a:lnTo>
                <a:lnTo>
                  <a:pt x="26789" y="35719"/>
                </a:lnTo>
                <a:lnTo>
                  <a:pt x="8929" y="44649"/>
                </a:ln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0" y="62508"/>
                </a:lnTo>
                <a:lnTo>
                  <a:pt x="8929" y="71438"/>
                </a:lnTo>
                <a:lnTo>
                  <a:pt x="17859" y="80368"/>
                </a:lnTo>
                <a:lnTo>
                  <a:pt x="26789" y="89297"/>
                </a:lnTo>
                <a:lnTo>
                  <a:pt x="44648" y="98227"/>
                </a:lnTo>
                <a:lnTo>
                  <a:pt x="62507" y="107157"/>
                </a:lnTo>
                <a:lnTo>
                  <a:pt x="80367" y="125016"/>
                </a:lnTo>
                <a:lnTo>
                  <a:pt x="98226" y="133946"/>
                </a:lnTo>
                <a:lnTo>
                  <a:pt x="107156" y="151805"/>
                </a:lnTo>
                <a:lnTo>
                  <a:pt x="125015" y="169665"/>
                </a:lnTo>
                <a:lnTo>
                  <a:pt x="133945" y="187524"/>
                </a:lnTo>
                <a:lnTo>
                  <a:pt x="142875" y="205383"/>
                </a:lnTo>
                <a:lnTo>
                  <a:pt x="151804" y="223243"/>
                </a:lnTo>
                <a:lnTo>
                  <a:pt x="151804" y="241102"/>
                </a:lnTo>
                <a:lnTo>
                  <a:pt x="151804" y="250032"/>
                </a:lnTo>
                <a:lnTo>
                  <a:pt x="142875" y="258961"/>
                </a:lnTo>
                <a:lnTo>
                  <a:pt x="142875" y="267891"/>
                </a:lnTo>
                <a:lnTo>
                  <a:pt x="125015" y="267891"/>
                </a:lnTo>
                <a:lnTo>
                  <a:pt x="116086" y="267891"/>
                </a:lnTo>
                <a:lnTo>
                  <a:pt x="98226" y="267891"/>
                </a:lnTo>
                <a:lnTo>
                  <a:pt x="80367" y="258961"/>
                </a:lnTo>
                <a:lnTo>
                  <a:pt x="62507" y="250032"/>
                </a:lnTo>
                <a:lnTo>
                  <a:pt x="44648" y="241102"/>
                </a:lnTo>
                <a:lnTo>
                  <a:pt x="35718" y="241102"/>
                </a:lnTo>
                <a:lnTo>
                  <a:pt x="26789" y="232172"/>
                </a:lnTo>
                <a:lnTo>
                  <a:pt x="26789" y="2321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2" name="Freeform 8201"/>
          <p:cNvSpPr/>
          <p:nvPr/>
        </p:nvSpPr>
        <p:spPr bwMode="auto">
          <a:xfrm>
            <a:off x="5339953" y="2669977"/>
            <a:ext cx="285751" cy="250031"/>
          </a:xfrm>
          <a:custGeom>
            <a:avLst/>
            <a:gdLst/>
            <a:ahLst/>
            <a:cxnLst/>
            <a:rect l="0" t="0" r="0" b="0"/>
            <a:pathLst>
              <a:path w="285751" h="250031">
                <a:moveTo>
                  <a:pt x="0" y="26789"/>
                </a:moveTo>
                <a:lnTo>
                  <a:pt x="0" y="26789"/>
                </a:lnTo>
                <a:lnTo>
                  <a:pt x="0" y="17859"/>
                </a:lnTo>
                <a:lnTo>
                  <a:pt x="0" y="17859"/>
                </a:lnTo>
                <a:lnTo>
                  <a:pt x="8930" y="8929"/>
                </a:lnTo>
                <a:lnTo>
                  <a:pt x="17860" y="8929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8929"/>
                </a:lnTo>
                <a:lnTo>
                  <a:pt x="169664" y="17859"/>
                </a:lnTo>
                <a:lnTo>
                  <a:pt x="196453" y="35718"/>
                </a:lnTo>
                <a:lnTo>
                  <a:pt x="205383" y="44648"/>
                </a:lnTo>
                <a:lnTo>
                  <a:pt x="214313" y="62507"/>
                </a:lnTo>
                <a:lnTo>
                  <a:pt x="214313" y="71437"/>
                </a:lnTo>
                <a:lnTo>
                  <a:pt x="205383" y="89296"/>
                </a:lnTo>
                <a:lnTo>
                  <a:pt x="196453" y="98226"/>
                </a:lnTo>
                <a:lnTo>
                  <a:pt x="178594" y="116086"/>
                </a:lnTo>
                <a:lnTo>
                  <a:pt x="160735" y="116086"/>
                </a:lnTo>
                <a:lnTo>
                  <a:pt x="142875" y="125015"/>
                </a:lnTo>
                <a:lnTo>
                  <a:pt x="133945" y="125015"/>
                </a:lnTo>
                <a:lnTo>
                  <a:pt x="125016" y="125015"/>
                </a:lnTo>
                <a:lnTo>
                  <a:pt x="116086" y="133944"/>
                </a:lnTo>
                <a:lnTo>
                  <a:pt x="107156" y="133944"/>
                </a:lnTo>
                <a:lnTo>
                  <a:pt x="116086" y="133944"/>
                </a:lnTo>
                <a:lnTo>
                  <a:pt x="125016" y="125015"/>
                </a:lnTo>
                <a:lnTo>
                  <a:pt x="142875" y="125015"/>
                </a:lnTo>
                <a:lnTo>
                  <a:pt x="160735" y="133944"/>
                </a:lnTo>
                <a:lnTo>
                  <a:pt x="187524" y="133944"/>
                </a:lnTo>
                <a:lnTo>
                  <a:pt x="214313" y="142874"/>
                </a:lnTo>
                <a:lnTo>
                  <a:pt x="232172" y="151804"/>
                </a:lnTo>
                <a:lnTo>
                  <a:pt x="258961" y="160734"/>
                </a:lnTo>
                <a:lnTo>
                  <a:pt x="267891" y="169663"/>
                </a:lnTo>
                <a:lnTo>
                  <a:pt x="276820" y="187523"/>
                </a:lnTo>
                <a:lnTo>
                  <a:pt x="285750" y="196452"/>
                </a:lnTo>
                <a:lnTo>
                  <a:pt x="285750" y="214312"/>
                </a:lnTo>
                <a:lnTo>
                  <a:pt x="276820" y="223241"/>
                </a:lnTo>
                <a:lnTo>
                  <a:pt x="258961" y="232171"/>
                </a:lnTo>
                <a:lnTo>
                  <a:pt x="241102" y="241101"/>
                </a:lnTo>
                <a:lnTo>
                  <a:pt x="223242" y="250030"/>
                </a:lnTo>
                <a:lnTo>
                  <a:pt x="196453" y="250030"/>
                </a:lnTo>
                <a:lnTo>
                  <a:pt x="169664" y="250030"/>
                </a:lnTo>
                <a:lnTo>
                  <a:pt x="151805" y="250030"/>
                </a:lnTo>
                <a:lnTo>
                  <a:pt x="125016" y="250030"/>
                </a:lnTo>
                <a:lnTo>
                  <a:pt x="107156" y="250030"/>
                </a:lnTo>
                <a:lnTo>
                  <a:pt x="98227" y="250030"/>
                </a:lnTo>
                <a:lnTo>
                  <a:pt x="89297" y="250030"/>
                </a:lnTo>
                <a:lnTo>
                  <a:pt x="89297" y="2500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3" name="Freeform 8202"/>
          <p:cNvSpPr/>
          <p:nvPr/>
        </p:nvSpPr>
        <p:spPr bwMode="auto">
          <a:xfrm>
            <a:off x="5688211" y="2571750"/>
            <a:ext cx="107157" cy="410766"/>
          </a:xfrm>
          <a:custGeom>
            <a:avLst/>
            <a:gdLst/>
            <a:ahLst/>
            <a:cxnLst/>
            <a:rect l="0" t="0" r="0" b="0"/>
            <a:pathLst>
              <a:path w="107157" h="410766">
                <a:moveTo>
                  <a:pt x="44648" y="0"/>
                </a:moveTo>
                <a:lnTo>
                  <a:pt x="44648" y="0"/>
                </a:lnTo>
                <a:lnTo>
                  <a:pt x="44648" y="8930"/>
                </a:lnTo>
                <a:lnTo>
                  <a:pt x="35719" y="26789"/>
                </a:lnTo>
                <a:lnTo>
                  <a:pt x="26789" y="44648"/>
                </a:lnTo>
                <a:lnTo>
                  <a:pt x="17859" y="71438"/>
                </a:lnTo>
                <a:lnTo>
                  <a:pt x="8930" y="98227"/>
                </a:lnTo>
                <a:lnTo>
                  <a:pt x="8930" y="133945"/>
                </a:lnTo>
                <a:lnTo>
                  <a:pt x="8930" y="160734"/>
                </a:lnTo>
                <a:lnTo>
                  <a:pt x="0" y="196453"/>
                </a:lnTo>
                <a:lnTo>
                  <a:pt x="8930" y="232171"/>
                </a:lnTo>
                <a:lnTo>
                  <a:pt x="8930" y="258961"/>
                </a:lnTo>
                <a:lnTo>
                  <a:pt x="17859" y="294679"/>
                </a:lnTo>
                <a:lnTo>
                  <a:pt x="26789" y="321468"/>
                </a:lnTo>
                <a:lnTo>
                  <a:pt x="35719" y="339328"/>
                </a:lnTo>
                <a:lnTo>
                  <a:pt x="44648" y="357187"/>
                </a:lnTo>
                <a:lnTo>
                  <a:pt x="62508" y="375046"/>
                </a:lnTo>
                <a:lnTo>
                  <a:pt x="80367" y="392906"/>
                </a:lnTo>
                <a:lnTo>
                  <a:pt x="89297" y="401836"/>
                </a:lnTo>
                <a:lnTo>
                  <a:pt x="98227" y="401836"/>
                </a:lnTo>
                <a:lnTo>
                  <a:pt x="107156" y="410765"/>
                </a:lnTo>
                <a:lnTo>
                  <a:pt x="107156" y="41076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4" name="Freeform 8203"/>
          <p:cNvSpPr/>
          <p:nvPr/>
        </p:nvSpPr>
        <p:spPr bwMode="auto">
          <a:xfrm>
            <a:off x="5813227" y="2687836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98226" y="0"/>
                </a:moveTo>
                <a:lnTo>
                  <a:pt x="98226" y="0"/>
                </a:lnTo>
                <a:lnTo>
                  <a:pt x="89296" y="8930"/>
                </a:lnTo>
                <a:lnTo>
                  <a:pt x="89296" y="8930"/>
                </a:lnTo>
                <a:lnTo>
                  <a:pt x="80367" y="17859"/>
                </a:lnTo>
                <a:lnTo>
                  <a:pt x="62507" y="26789"/>
                </a:lnTo>
                <a:lnTo>
                  <a:pt x="53578" y="35719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71437"/>
                </a:lnTo>
                <a:lnTo>
                  <a:pt x="0" y="80367"/>
                </a:lnTo>
                <a:lnTo>
                  <a:pt x="0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7" y="89297"/>
                </a:lnTo>
                <a:lnTo>
                  <a:pt x="80367" y="89297"/>
                </a:lnTo>
                <a:lnTo>
                  <a:pt x="107156" y="98227"/>
                </a:lnTo>
                <a:lnTo>
                  <a:pt x="125015" y="98227"/>
                </a:lnTo>
                <a:lnTo>
                  <a:pt x="133945" y="107156"/>
                </a:lnTo>
                <a:lnTo>
                  <a:pt x="142875" y="116085"/>
                </a:lnTo>
                <a:lnTo>
                  <a:pt x="151804" y="125015"/>
                </a:lnTo>
                <a:lnTo>
                  <a:pt x="151804" y="133945"/>
                </a:lnTo>
                <a:lnTo>
                  <a:pt x="142875" y="142875"/>
                </a:lnTo>
                <a:lnTo>
                  <a:pt x="133945" y="151804"/>
                </a:lnTo>
                <a:lnTo>
                  <a:pt x="125015" y="151804"/>
                </a:lnTo>
                <a:lnTo>
                  <a:pt x="107156" y="160734"/>
                </a:lnTo>
                <a:lnTo>
                  <a:pt x="89296" y="160734"/>
                </a:lnTo>
                <a:lnTo>
                  <a:pt x="71437" y="169664"/>
                </a:lnTo>
                <a:lnTo>
                  <a:pt x="44648" y="169664"/>
                </a:lnTo>
                <a:lnTo>
                  <a:pt x="35718" y="169664"/>
                </a:lnTo>
                <a:lnTo>
                  <a:pt x="26789" y="169664"/>
                </a:lnTo>
                <a:lnTo>
                  <a:pt x="17859" y="169664"/>
                </a:lnTo>
                <a:lnTo>
                  <a:pt x="8929" y="169664"/>
                </a:lnTo>
                <a:lnTo>
                  <a:pt x="8929" y="16966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5" name="Freeform 8204"/>
          <p:cNvSpPr/>
          <p:nvPr/>
        </p:nvSpPr>
        <p:spPr bwMode="auto">
          <a:xfrm>
            <a:off x="5929313" y="2553891"/>
            <a:ext cx="169665" cy="446485"/>
          </a:xfrm>
          <a:custGeom>
            <a:avLst/>
            <a:gdLst/>
            <a:ahLst/>
            <a:cxnLst/>
            <a:rect l="0" t="0" r="0" b="0"/>
            <a:pathLst>
              <a:path w="169665" h="44648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17859" y="17859"/>
                </a:lnTo>
                <a:lnTo>
                  <a:pt x="35718" y="26789"/>
                </a:lnTo>
                <a:lnTo>
                  <a:pt x="53578" y="35718"/>
                </a:lnTo>
                <a:lnTo>
                  <a:pt x="71437" y="53578"/>
                </a:lnTo>
                <a:lnTo>
                  <a:pt x="89296" y="80367"/>
                </a:lnTo>
                <a:lnTo>
                  <a:pt x="107156" y="107156"/>
                </a:lnTo>
                <a:lnTo>
                  <a:pt x="125015" y="133945"/>
                </a:lnTo>
                <a:lnTo>
                  <a:pt x="142875" y="160734"/>
                </a:lnTo>
                <a:lnTo>
                  <a:pt x="151804" y="196453"/>
                </a:lnTo>
                <a:lnTo>
                  <a:pt x="160734" y="223242"/>
                </a:lnTo>
                <a:lnTo>
                  <a:pt x="169664" y="258960"/>
                </a:lnTo>
                <a:lnTo>
                  <a:pt x="169664" y="285749"/>
                </a:lnTo>
                <a:lnTo>
                  <a:pt x="169664" y="312538"/>
                </a:lnTo>
                <a:lnTo>
                  <a:pt x="169664" y="339327"/>
                </a:lnTo>
                <a:lnTo>
                  <a:pt x="160734" y="366116"/>
                </a:lnTo>
                <a:lnTo>
                  <a:pt x="151804" y="383976"/>
                </a:lnTo>
                <a:lnTo>
                  <a:pt x="142875" y="401835"/>
                </a:lnTo>
                <a:lnTo>
                  <a:pt x="133945" y="419695"/>
                </a:lnTo>
                <a:lnTo>
                  <a:pt x="125015" y="428624"/>
                </a:lnTo>
                <a:lnTo>
                  <a:pt x="107156" y="437554"/>
                </a:lnTo>
                <a:lnTo>
                  <a:pt x="107156" y="446484"/>
                </a:lnTo>
                <a:lnTo>
                  <a:pt x="98226" y="446484"/>
                </a:lnTo>
                <a:lnTo>
                  <a:pt x="98226" y="446484"/>
                </a:lnTo>
                <a:lnTo>
                  <a:pt x="98226" y="446484"/>
                </a:lnTo>
                <a:lnTo>
                  <a:pt x="98226" y="44648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6" name="Freeform 8205"/>
          <p:cNvSpPr/>
          <p:nvPr/>
        </p:nvSpPr>
        <p:spPr bwMode="auto">
          <a:xfrm>
            <a:off x="6304359" y="2687836"/>
            <a:ext cx="17861" cy="187524"/>
          </a:xfrm>
          <a:custGeom>
            <a:avLst/>
            <a:gdLst/>
            <a:ahLst/>
            <a:cxnLst/>
            <a:rect l="0" t="0" r="0" b="0"/>
            <a:pathLst>
              <a:path w="17861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51804"/>
                </a:lnTo>
                <a:lnTo>
                  <a:pt x="8930" y="169664"/>
                </a:lnTo>
                <a:lnTo>
                  <a:pt x="8930" y="178593"/>
                </a:lnTo>
                <a:lnTo>
                  <a:pt x="17860" y="187523"/>
                </a:lnTo>
                <a:lnTo>
                  <a:pt x="17860" y="187523"/>
                </a:lnTo>
                <a:lnTo>
                  <a:pt x="17860" y="18752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7" name="Freeform 8206"/>
          <p:cNvSpPr/>
          <p:nvPr/>
        </p:nvSpPr>
        <p:spPr bwMode="auto">
          <a:xfrm>
            <a:off x="6241852" y="2794992"/>
            <a:ext cx="160735" cy="8930"/>
          </a:xfrm>
          <a:custGeom>
            <a:avLst/>
            <a:gdLst/>
            <a:ahLst/>
            <a:cxnLst/>
            <a:rect l="0" t="0" r="0" b="0"/>
            <a:pathLst>
              <a:path w="160735" h="8930">
                <a:moveTo>
                  <a:pt x="0" y="8929"/>
                </a:moveTo>
                <a:lnTo>
                  <a:pt x="0" y="8929"/>
                </a:lnTo>
                <a:lnTo>
                  <a:pt x="8929" y="8929"/>
                </a:lnTo>
                <a:lnTo>
                  <a:pt x="8929" y="8929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98226" y="0"/>
                </a:lnTo>
                <a:lnTo>
                  <a:pt x="125015" y="0"/>
                </a:lnTo>
                <a:lnTo>
                  <a:pt x="15180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8" name="Freeform 8207"/>
          <p:cNvSpPr/>
          <p:nvPr/>
        </p:nvSpPr>
        <p:spPr bwMode="auto">
          <a:xfrm>
            <a:off x="6518672" y="2678906"/>
            <a:ext cx="169665" cy="178595"/>
          </a:xfrm>
          <a:custGeom>
            <a:avLst/>
            <a:gdLst/>
            <a:ahLst/>
            <a:cxnLst/>
            <a:rect l="0" t="0" r="0" b="0"/>
            <a:pathLst>
              <a:path w="169665" h="178595">
                <a:moveTo>
                  <a:pt x="0" y="26789"/>
                </a:moveTo>
                <a:lnTo>
                  <a:pt x="0" y="17860"/>
                </a:lnTo>
                <a:lnTo>
                  <a:pt x="0" y="17860"/>
                </a:lnTo>
                <a:lnTo>
                  <a:pt x="1785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98226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6" y="26789"/>
                </a:lnTo>
                <a:lnTo>
                  <a:pt x="125016" y="44649"/>
                </a:lnTo>
                <a:lnTo>
                  <a:pt x="125016" y="53578"/>
                </a:lnTo>
                <a:lnTo>
                  <a:pt x="116086" y="53578"/>
                </a:lnTo>
                <a:lnTo>
                  <a:pt x="107156" y="71438"/>
                </a:lnTo>
                <a:lnTo>
                  <a:pt x="98226" y="71438"/>
                </a:lnTo>
                <a:lnTo>
                  <a:pt x="98226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89297" y="80367"/>
                </a:lnTo>
                <a:lnTo>
                  <a:pt x="98226" y="80367"/>
                </a:lnTo>
                <a:lnTo>
                  <a:pt x="107156" y="89297"/>
                </a:lnTo>
                <a:lnTo>
                  <a:pt x="125016" y="89297"/>
                </a:lnTo>
                <a:lnTo>
                  <a:pt x="133945" y="98227"/>
                </a:lnTo>
                <a:lnTo>
                  <a:pt x="151805" y="107157"/>
                </a:lnTo>
                <a:lnTo>
                  <a:pt x="160734" y="107157"/>
                </a:lnTo>
                <a:lnTo>
                  <a:pt x="160734" y="116086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0734" y="151805"/>
                </a:lnTo>
                <a:lnTo>
                  <a:pt x="151805" y="160734"/>
                </a:lnTo>
                <a:lnTo>
                  <a:pt x="133945" y="169664"/>
                </a:lnTo>
                <a:lnTo>
                  <a:pt x="125016" y="169664"/>
                </a:lnTo>
                <a:lnTo>
                  <a:pt x="107156" y="178594"/>
                </a:lnTo>
                <a:lnTo>
                  <a:pt x="89297" y="178594"/>
                </a:lnTo>
                <a:lnTo>
                  <a:pt x="71437" y="178594"/>
                </a:lnTo>
                <a:lnTo>
                  <a:pt x="5357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09" name="Freeform 8208"/>
          <p:cNvSpPr/>
          <p:nvPr/>
        </p:nvSpPr>
        <p:spPr bwMode="auto">
          <a:xfrm>
            <a:off x="6759773" y="2491383"/>
            <a:ext cx="116087" cy="508993"/>
          </a:xfrm>
          <a:custGeom>
            <a:avLst/>
            <a:gdLst/>
            <a:ahLst/>
            <a:cxnLst/>
            <a:rect l="0" t="0" r="0" b="0"/>
            <a:pathLst>
              <a:path w="116087" h="508993">
                <a:moveTo>
                  <a:pt x="62508" y="0"/>
                </a:moveTo>
                <a:lnTo>
                  <a:pt x="53579" y="0"/>
                </a:lnTo>
                <a:lnTo>
                  <a:pt x="53579" y="8930"/>
                </a:lnTo>
                <a:lnTo>
                  <a:pt x="53579" y="17859"/>
                </a:lnTo>
                <a:lnTo>
                  <a:pt x="44649" y="35719"/>
                </a:lnTo>
                <a:lnTo>
                  <a:pt x="44649" y="53578"/>
                </a:lnTo>
                <a:lnTo>
                  <a:pt x="35719" y="80367"/>
                </a:lnTo>
                <a:lnTo>
                  <a:pt x="26790" y="116086"/>
                </a:lnTo>
                <a:lnTo>
                  <a:pt x="17860" y="142875"/>
                </a:lnTo>
                <a:lnTo>
                  <a:pt x="8930" y="187523"/>
                </a:lnTo>
                <a:lnTo>
                  <a:pt x="8930" y="214312"/>
                </a:lnTo>
                <a:lnTo>
                  <a:pt x="0" y="250031"/>
                </a:lnTo>
                <a:lnTo>
                  <a:pt x="0" y="285750"/>
                </a:lnTo>
                <a:lnTo>
                  <a:pt x="8930" y="321468"/>
                </a:lnTo>
                <a:lnTo>
                  <a:pt x="17860" y="357187"/>
                </a:lnTo>
                <a:lnTo>
                  <a:pt x="26790" y="383976"/>
                </a:lnTo>
                <a:lnTo>
                  <a:pt x="35719" y="410765"/>
                </a:lnTo>
                <a:lnTo>
                  <a:pt x="53579" y="437554"/>
                </a:lnTo>
                <a:lnTo>
                  <a:pt x="71438" y="455413"/>
                </a:lnTo>
                <a:lnTo>
                  <a:pt x="80368" y="473273"/>
                </a:lnTo>
                <a:lnTo>
                  <a:pt x="98227" y="491132"/>
                </a:lnTo>
                <a:lnTo>
                  <a:pt x="116086" y="500062"/>
                </a:lnTo>
                <a:lnTo>
                  <a:pt x="116086" y="508992"/>
                </a:lnTo>
                <a:lnTo>
                  <a:pt x="116086" y="50899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0" name="Freeform 8209"/>
          <p:cNvSpPr/>
          <p:nvPr/>
        </p:nvSpPr>
        <p:spPr bwMode="auto">
          <a:xfrm>
            <a:off x="6884789" y="2678906"/>
            <a:ext cx="178595" cy="160735"/>
          </a:xfrm>
          <a:custGeom>
            <a:avLst/>
            <a:gdLst/>
            <a:ahLst/>
            <a:cxnLst/>
            <a:rect l="0" t="0" r="0" b="0"/>
            <a:pathLst>
              <a:path w="178595" h="16073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78594" y="35719"/>
                </a:lnTo>
                <a:lnTo>
                  <a:pt x="169664" y="44649"/>
                </a:lnTo>
                <a:lnTo>
                  <a:pt x="160734" y="53578"/>
                </a:lnTo>
                <a:lnTo>
                  <a:pt x="151805" y="71438"/>
                </a:lnTo>
                <a:lnTo>
                  <a:pt x="142875" y="8036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107156" y="125015"/>
                </a:lnTo>
                <a:lnTo>
                  <a:pt x="98227" y="133945"/>
                </a:lnTo>
                <a:lnTo>
                  <a:pt x="98227" y="142875"/>
                </a:lnTo>
                <a:lnTo>
                  <a:pt x="98227" y="151805"/>
                </a:lnTo>
                <a:lnTo>
                  <a:pt x="107156" y="151805"/>
                </a:lnTo>
                <a:lnTo>
                  <a:pt x="107156" y="160734"/>
                </a:lnTo>
                <a:lnTo>
                  <a:pt x="107156" y="1607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1" name="Freeform 8210"/>
          <p:cNvSpPr/>
          <p:nvPr/>
        </p:nvSpPr>
        <p:spPr bwMode="auto">
          <a:xfrm>
            <a:off x="7108031" y="2536031"/>
            <a:ext cx="151806" cy="455415"/>
          </a:xfrm>
          <a:custGeom>
            <a:avLst/>
            <a:gdLst/>
            <a:ahLst/>
            <a:cxnLst/>
            <a:rect l="0" t="0" r="0" b="0"/>
            <a:pathLst>
              <a:path w="151806" h="455415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8" y="8930"/>
                </a:lnTo>
                <a:lnTo>
                  <a:pt x="71438" y="26789"/>
                </a:lnTo>
                <a:lnTo>
                  <a:pt x="89297" y="44649"/>
                </a:lnTo>
                <a:lnTo>
                  <a:pt x="107157" y="62508"/>
                </a:lnTo>
                <a:lnTo>
                  <a:pt x="125016" y="89297"/>
                </a:lnTo>
                <a:lnTo>
                  <a:pt x="133946" y="125016"/>
                </a:lnTo>
                <a:lnTo>
                  <a:pt x="142875" y="160735"/>
                </a:lnTo>
                <a:lnTo>
                  <a:pt x="151805" y="196453"/>
                </a:lnTo>
                <a:lnTo>
                  <a:pt x="151805" y="232172"/>
                </a:lnTo>
                <a:lnTo>
                  <a:pt x="151805" y="267890"/>
                </a:lnTo>
                <a:lnTo>
                  <a:pt x="142875" y="294680"/>
                </a:lnTo>
                <a:lnTo>
                  <a:pt x="133946" y="330398"/>
                </a:lnTo>
                <a:lnTo>
                  <a:pt x="125016" y="357187"/>
                </a:lnTo>
                <a:lnTo>
                  <a:pt x="107157" y="392906"/>
                </a:lnTo>
                <a:lnTo>
                  <a:pt x="98227" y="419695"/>
                </a:lnTo>
                <a:lnTo>
                  <a:pt x="80367" y="446484"/>
                </a:lnTo>
                <a:lnTo>
                  <a:pt x="80367" y="455414"/>
                </a:lnTo>
                <a:lnTo>
                  <a:pt x="80367" y="45541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2" name="Freeform 8211"/>
          <p:cNvSpPr/>
          <p:nvPr/>
        </p:nvSpPr>
        <p:spPr bwMode="auto">
          <a:xfrm>
            <a:off x="5741789" y="3143250"/>
            <a:ext cx="26790" cy="276821"/>
          </a:xfrm>
          <a:custGeom>
            <a:avLst/>
            <a:gdLst/>
            <a:ahLst/>
            <a:cxnLst/>
            <a:rect l="0" t="0" r="0" b="0"/>
            <a:pathLst>
              <a:path w="26790" h="276821">
                <a:moveTo>
                  <a:pt x="17859" y="0"/>
                </a:moveTo>
                <a:lnTo>
                  <a:pt x="1785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26789" y="26789"/>
                </a:lnTo>
                <a:lnTo>
                  <a:pt x="26789" y="44648"/>
                </a:lnTo>
                <a:lnTo>
                  <a:pt x="26789" y="71437"/>
                </a:lnTo>
                <a:lnTo>
                  <a:pt x="26789" y="98226"/>
                </a:lnTo>
                <a:lnTo>
                  <a:pt x="1785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  <a:lnTo>
                  <a:pt x="0" y="2768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3" name="Freeform 8212"/>
          <p:cNvSpPr/>
          <p:nvPr/>
        </p:nvSpPr>
        <p:spPr bwMode="auto">
          <a:xfrm>
            <a:off x="5893594" y="3161109"/>
            <a:ext cx="223243" cy="241103"/>
          </a:xfrm>
          <a:custGeom>
            <a:avLst/>
            <a:gdLst/>
            <a:ahLst/>
            <a:cxnLst/>
            <a:rect l="0" t="0" r="0" b="0"/>
            <a:pathLst>
              <a:path w="223243" h="241103">
                <a:moveTo>
                  <a:pt x="142875" y="0"/>
                </a:move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26789"/>
                </a:lnTo>
                <a:lnTo>
                  <a:pt x="53578" y="2678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62508"/>
                </a:lnTo>
                <a:lnTo>
                  <a:pt x="0" y="71437"/>
                </a:lnTo>
                <a:lnTo>
                  <a:pt x="8929" y="80367"/>
                </a:lnTo>
                <a:lnTo>
                  <a:pt x="17859" y="80367"/>
                </a:lnTo>
                <a:lnTo>
                  <a:pt x="35719" y="89297"/>
                </a:lnTo>
                <a:lnTo>
                  <a:pt x="62508" y="98227"/>
                </a:lnTo>
                <a:lnTo>
                  <a:pt x="89297" y="107156"/>
                </a:lnTo>
                <a:lnTo>
                  <a:pt x="116086" y="116086"/>
                </a:lnTo>
                <a:lnTo>
                  <a:pt x="151804" y="133945"/>
                </a:lnTo>
                <a:lnTo>
                  <a:pt x="169664" y="142875"/>
                </a:lnTo>
                <a:lnTo>
                  <a:pt x="196453" y="160734"/>
                </a:lnTo>
                <a:lnTo>
                  <a:pt x="205383" y="178594"/>
                </a:lnTo>
                <a:lnTo>
                  <a:pt x="223242" y="187523"/>
                </a:lnTo>
                <a:lnTo>
                  <a:pt x="223242" y="205383"/>
                </a:lnTo>
                <a:lnTo>
                  <a:pt x="223242" y="214312"/>
                </a:lnTo>
                <a:lnTo>
                  <a:pt x="214312" y="223242"/>
                </a:lnTo>
                <a:lnTo>
                  <a:pt x="205383" y="232172"/>
                </a:lnTo>
                <a:lnTo>
                  <a:pt x="187523" y="241102"/>
                </a:lnTo>
                <a:lnTo>
                  <a:pt x="160734" y="241102"/>
                </a:lnTo>
                <a:lnTo>
                  <a:pt x="142875" y="241102"/>
                </a:lnTo>
                <a:lnTo>
                  <a:pt x="116086" y="241102"/>
                </a:lnTo>
                <a:lnTo>
                  <a:pt x="89297" y="241102"/>
                </a:lnTo>
                <a:lnTo>
                  <a:pt x="71437" y="241102"/>
                </a:lnTo>
                <a:lnTo>
                  <a:pt x="53578" y="232172"/>
                </a:lnTo>
                <a:lnTo>
                  <a:pt x="44648" y="232172"/>
                </a:lnTo>
                <a:lnTo>
                  <a:pt x="35719" y="232172"/>
                </a:lnTo>
                <a:lnTo>
                  <a:pt x="35719" y="2321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4" name="Freeform 8213"/>
          <p:cNvSpPr/>
          <p:nvPr/>
        </p:nvSpPr>
        <p:spPr bwMode="auto">
          <a:xfrm>
            <a:off x="6411516" y="3196828"/>
            <a:ext cx="35719" cy="232173"/>
          </a:xfrm>
          <a:custGeom>
            <a:avLst/>
            <a:gdLst/>
            <a:ahLst/>
            <a:cxnLst/>
            <a:rect l="0" t="0" r="0" b="0"/>
            <a:pathLst>
              <a:path w="35719" h="232173">
                <a:moveTo>
                  <a:pt x="35718" y="0"/>
                </a:moveTo>
                <a:lnTo>
                  <a:pt x="26789" y="0"/>
                </a:lnTo>
                <a:lnTo>
                  <a:pt x="26789" y="8929"/>
                </a:lnTo>
                <a:lnTo>
                  <a:pt x="17859" y="17859"/>
                </a:lnTo>
                <a:lnTo>
                  <a:pt x="17859" y="35718"/>
                </a:lnTo>
                <a:lnTo>
                  <a:pt x="17859" y="53578"/>
                </a:lnTo>
                <a:lnTo>
                  <a:pt x="17859" y="71437"/>
                </a:lnTo>
                <a:lnTo>
                  <a:pt x="17859" y="98226"/>
                </a:lnTo>
                <a:lnTo>
                  <a:pt x="17859" y="125015"/>
                </a:lnTo>
                <a:lnTo>
                  <a:pt x="17859" y="14287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23242"/>
                </a:lnTo>
                <a:lnTo>
                  <a:pt x="0" y="232172"/>
                </a:lnTo>
                <a:lnTo>
                  <a:pt x="0" y="232172"/>
                </a:lnTo>
                <a:lnTo>
                  <a:pt x="0" y="23217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5" name="Freeform 8214"/>
          <p:cNvSpPr/>
          <p:nvPr/>
        </p:nvSpPr>
        <p:spPr bwMode="auto">
          <a:xfrm>
            <a:off x="6357938" y="3295054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17860"/>
                </a:moveTo>
                <a:lnTo>
                  <a:pt x="0" y="17860"/>
                </a:lnTo>
                <a:lnTo>
                  <a:pt x="8929" y="893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9296" y="0"/>
                </a:lnTo>
                <a:lnTo>
                  <a:pt x="116085" y="0"/>
                </a:lnTo>
                <a:lnTo>
                  <a:pt x="142875" y="8930"/>
                </a:lnTo>
                <a:lnTo>
                  <a:pt x="160734" y="8930"/>
                </a:lnTo>
                <a:lnTo>
                  <a:pt x="160734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6" name="Freeform 8215"/>
          <p:cNvSpPr/>
          <p:nvPr/>
        </p:nvSpPr>
        <p:spPr bwMode="auto">
          <a:xfrm>
            <a:off x="6706195" y="3187898"/>
            <a:ext cx="232173" cy="241103"/>
          </a:xfrm>
          <a:custGeom>
            <a:avLst/>
            <a:gdLst/>
            <a:ahLst/>
            <a:cxnLst/>
            <a:rect l="0" t="0" r="0" b="0"/>
            <a:pathLst>
              <a:path w="232173" h="241103">
                <a:moveTo>
                  <a:pt x="0" y="26789"/>
                </a:moveTo>
                <a:lnTo>
                  <a:pt x="0" y="17859"/>
                </a:lnTo>
                <a:lnTo>
                  <a:pt x="8930" y="17859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42875" y="26789"/>
                </a:lnTo>
                <a:lnTo>
                  <a:pt x="160735" y="35719"/>
                </a:lnTo>
                <a:lnTo>
                  <a:pt x="178594" y="53578"/>
                </a:lnTo>
                <a:lnTo>
                  <a:pt x="196453" y="80367"/>
                </a:lnTo>
                <a:lnTo>
                  <a:pt x="205383" y="98227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196453" y="160734"/>
                </a:lnTo>
                <a:lnTo>
                  <a:pt x="178594" y="178594"/>
                </a:lnTo>
                <a:lnTo>
                  <a:pt x="160735" y="196453"/>
                </a:lnTo>
                <a:lnTo>
                  <a:pt x="142875" y="214313"/>
                </a:lnTo>
                <a:lnTo>
                  <a:pt x="116086" y="223242"/>
                </a:lnTo>
                <a:lnTo>
                  <a:pt x="89297" y="232172"/>
                </a:lnTo>
                <a:lnTo>
                  <a:pt x="53578" y="241102"/>
                </a:lnTo>
                <a:lnTo>
                  <a:pt x="26789" y="241102"/>
                </a:lnTo>
                <a:lnTo>
                  <a:pt x="26789" y="232172"/>
                </a:lnTo>
                <a:lnTo>
                  <a:pt x="17860" y="232172"/>
                </a:lnTo>
                <a:lnTo>
                  <a:pt x="8930" y="223242"/>
                </a:lnTo>
                <a:lnTo>
                  <a:pt x="8930" y="223242"/>
                </a:lnTo>
                <a:lnTo>
                  <a:pt x="17860" y="214313"/>
                </a:lnTo>
                <a:lnTo>
                  <a:pt x="26789" y="205383"/>
                </a:lnTo>
                <a:lnTo>
                  <a:pt x="44649" y="205383"/>
                </a:lnTo>
                <a:lnTo>
                  <a:pt x="62508" y="205383"/>
                </a:lnTo>
                <a:lnTo>
                  <a:pt x="89297" y="205383"/>
                </a:lnTo>
                <a:lnTo>
                  <a:pt x="116086" y="214313"/>
                </a:lnTo>
                <a:lnTo>
                  <a:pt x="151805" y="223242"/>
                </a:lnTo>
                <a:lnTo>
                  <a:pt x="187524" y="223242"/>
                </a:lnTo>
                <a:lnTo>
                  <a:pt x="214313" y="232172"/>
                </a:lnTo>
                <a:lnTo>
                  <a:pt x="232172" y="241102"/>
                </a:lnTo>
                <a:lnTo>
                  <a:pt x="232172" y="241102"/>
                </a:lnTo>
                <a:lnTo>
                  <a:pt x="232172" y="24110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7" name="Freeform 8216"/>
          <p:cNvSpPr/>
          <p:nvPr/>
        </p:nvSpPr>
        <p:spPr bwMode="auto">
          <a:xfrm>
            <a:off x="7125891" y="3187898"/>
            <a:ext cx="71438" cy="285751"/>
          </a:xfrm>
          <a:custGeom>
            <a:avLst/>
            <a:gdLst/>
            <a:ahLst/>
            <a:cxnLst/>
            <a:rect l="0" t="0" r="0" b="0"/>
            <a:pathLst>
              <a:path w="71438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80367"/>
                </a:lnTo>
                <a:lnTo>
                  <a:pt x="35718" y="116086"/>
                </a:lnTo>
                <a:lnTo>
                  <a:pt x="44648" y="142875"/>
                </a:lnTo>
                <a:lnTo>
                  <a:pt x="53578" y="178594"/>
                </a:lnTo>
                <a:lnTo>
                  <a:pt x="62507" y="205383"/>
                </a:lnTo>
                <a:lnTo>
                  <a:pt x="62507" y="241102"/>
                </a:lnTo>
                <a:lnTo>
                  <a:pt x="71437" y="267891"/>
                </a:lnTo>
                <a:lnTo>
                  <a:pt x="71437" y="285750"/>
                </a:lnTo>
                <a:lnTo>
                  <a:pt x="71437" y="28575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8" name="Freeform 8217"/>
          <p:cNvSpPr/>
          <p:nvPr/>
        </p:nvSpPr>
        <p:spPr bwMode="auto">
          <a:xfrm>
            <a:off x="6241852" y="3723679"/>
            <a:ext cx="303610" cy="285751"/>
          </a:xfrm>
          <a:custGeom>
            <a:avLst/>
            <a:gdLst/>
            <a:ahLst/>
            <a:cxnLst/>
            <a:rect l="0" t="0" r="0" b="0"/>
            <a:pathLst>
              <a:path w="303610" h="285751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26789" y="893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78593" y="17860"/>
                </a:lnTo>
                <a:lnTo>
                  <a:pt x="205382" y="26789"/>
                </a:lnTo>
                <a:lnTo>
                  <a:pt x="232171" y="35719"/>
                </a:lnTo>
                <a:lnTo>
                  <a:pt x="241101" y="53578"/>
                </a:lnTo>
                <a:lnTo>
                  <a:pt x="250031" y="62508"/>
                </a:lnTo>
                <a:lnTo>
                  <a:pt x="250031" y="80367"/>
                </a:lnTo>
                <a:lnTo>
                  <a:pt x="241101" y="89297"/>
                </a:lnTo>
                <a:lnTo>
                  <a:pt x="214312" y="98227"/>
                </a:lnTo>
                <a:lnTo>
                  <a:pt x="196453" y="107157"/>
                </a:lnTo>
                <a:lnTo>
                  <a:pt x="178593" y="116086"/>
                </a:lnTo>
                <a:lnTo>
                  <a:pt x="160734" y="125016"/>
                </a:lnTo>
                <a:lnTo>
                  <a:pt x="142875" y="125016"/>
                </a:lnTo>
                <a:lnTo>
                  <a:pt x="133945" y="125016"/>
                </a:lnTo>
                <a:lnTo>
                  <a:pt x="125015" y="125016"/>
                </a:lnTo>
                <a:lnTo>
                  <a:pt x="133945" y="125016"/>
                </a:lnTo>
                <a:lnTo>
                  <a:pt x="133945" y="125016"/>
                </a:lnTo>
                <a:lnTo>
                  <a:pt x="151804" y="125016"/>
                </a:lnTo>
                <a:lnTo>
                  <a:pt x="169664" y="133946"/>
                </a:lnTo>
                <a:lnTo>
                  <a:pt x="187523" y="133946"/>
                </a:lnTo>
                <a:lnTo>
                  <a:pt x="214312" y="151805"/>
                </a:lnTo>
                <a:lnTo>
                  <a:pt x="241101" y="160735"/>
                </a:lnTo>
                <a:lnTo>
                  <a:pt x="258961" y="178594"/>
                </a:lnTo>
                <a:lnTo>
                  <a:pt x="276820" y="196453"/>
                </a:lnTo>
                <a:lnTo>
                  <a:pt x="294679" y="214313"/>
                </a:lnTo>
                <a:lnTo>
                  <a:pt x="303609" y="232172"/>
                </a:lnTo>
                <a:lnTo>
                  <a:pt x="303609" y="250032"/>
                </a:lnTo>
                <a:lnTo>
                  <a:pt x="294679" y="258961"/>
                </a:lnTo>
                <a:lnTo>
                  <a:pt x="276820" y="267891"/>
                </a:lnTo>
                <a:lnTo>
                  <a:pt x="258961" y="276821"/>
                </a:lnTo>
                <a:lnTo>
                  <a:pt x="232171" y="276821"/>
                </a:lnTo>
                <a:lnTo>
                  <a:pt x="205382" y="285750"/>
                </a:lnTo>
                <a:lnTo>
                  <a:pt x="178593" y="276821"/>
                </a:lnTo>
                <a:lnTo>
                  <a:pt x="142875" y="276821"/>
                </a:lnTo>
                <a:lnTo>
                  <a:pt x="116086" y="276821"/>
                </a:lnTo>
                <a:lnTo>
                  <a:pt x="89296" y="267891"/>
                </a:lnTo>
                <a:lnTo>
                  <a:pt x="62507" y="267891"/>
                </a:lnTo>
                <a:lnTo>
                  <a:pt x="44648" y="258961"/>
                </a:lnTo>
                <a:lnTo>
                  <a:pt x="26789" y="250032"/>
                </a:lnTo>
                <a:lnTo>
                  <a:pt x="8929" y="241102"/>
                </a:lnTo>
                <a:lnTo>
                  <a:pt x="8929" y="241102"/>
                </a:lnTo>
                <a:lnTo>
                  <a:pt x="8929" y="24110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219" name="Freeform 8218"/>
          <p:cNvSpPr/>
          <p:nvPr/>
        </p:nvSpPr>
        <p:spPr bwMode="auto">
          <a:xfrm>
            <a:off x="6652617" y="3759398"/>
            <a:ext cx="285751" cy="276821"/>
          </a:xfrm>
          <a:custGeom>
            <a:avLst/>
            <a:gdLst/>
            <a:ahLst/>
            <a:cxnLst/>
            <a:rect l="0" t="0" r="0" b="0"/>
            <a:pathLst>
              <a:path w="285751" h="276821">
                <a:moveTo>
                  <a:pt x="116086" y="0"/>
                </a:moveTo>
                <a:lnTo>
                  <a:pt x="11608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8930"/>
                </a:lnTo>
                <a:lnTo>
                  <a:pt x="80367" y="17859"/>
                </a:lnTo>
                <a:lnTo>
                  <a:pt x="71438" y="35719"/>
                </a:lnTo>
                <a:lnTo>
                  <a:pt x="53578" y="53578"/>
                </a:lnTo>
                <a:lnTo>
                  <a:pt x="35719" y="71438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0734"/>
                </a:lnTo>
                <a:lnTo>
                  <a:pt x="0" y="187523"/>
                </a:lnTo>
                <a:lnTo>
                  <a:pt x="8930" y="205383"/>
                </a:lnTo>
                <a:lnTo>
                  <a:pt x="26789" y="223242"/>
                </a:lnTo>
                <a:lnTo>
                  <a:pt x="44649" y="241102"/>
                </a:lnTo>
                <a:lnTo>
                  <a:pt x="62508" y="258961"/>
                </a:lnTo>
                <a:lnTo>
                  <a:pt x="98227" y="267891"/>
                </a:lnTo>
                <a:lnTo>
                  <a:pt x="125016" y="276820"/>
                </a:lnTo>
                <a:lnTo>
                  <a:pt x="160735" y="276820"/>
                </a:lnTo>
                <a:lnTo>
                  <a:pt x="196453" y="276820"/>
                </a:lnTo>
                <a:lnTo>
                  <a:pt x="223242" y="276820"/>
                </a:lnTo>
                <a:lnTo>
                  <a:pt x="250031" y="267891"/>
                </a:lnTo>
                <a:lnTo>
                  <a:pt x="267891" y="258961"/>
                </a:lnTo>
                <a:lnTo>
                  <a:pt x="285750" y="241102"/>
                </a:lnTo>
                <a:lnTo>
                  <a:pt x="285750" y="232172"/>
                </a:lnTo>
                <a:lnTo>
                  <a:pt x="285750" y="223242"/>
                </a:lnTo>
                <a:lnTo>
                  <a:pt x="276821" y="214313"/>
                </a:lnTo>
                <a:lnTo>
                  <a:pt x="258961" y="205383"/>
                </a:lnTo>
                <a:lnTo>
                  <a:pt x="241102" y="205383"/>
                </a:lnTo>
                <a:lnTo>
                  <a:pt x="223242" y="205383"/>
                </a:lnTo>
                <a:lnTo>
                  <a:pt x="205383" y="214313"/>
                </a:lnTo>
                <a:lnTo>
                  <a:pt x="187524" y="223242"/>
                </a:lnTo>
                <a:lnTo>
                  <a:pt x="178594" y="232172"/>
                </a:lnTo>
                <a:lnTo>
                  <a:pt x="160735" y="250031"/>
                </a:lnTo>
                <a:lnTo>
                  <a:pt x="160735" y="267891"/>
                </a:lnTo>
                <a:lnTo>
                  <a:pt x="151805" y="276820"/>
                </a:lnTo>
                <a:lnTo>
                  <a:pt x="151805" y="2768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Student Examples</a:t>
            </a:r>
            <a:b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</a:b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Evaluate a = 8, b = 4 and c = 16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a + b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c – a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bc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 / a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 c – b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b + c</a:t>
            </a:r>
          </a:p>
        </p:txBody>
      </p:sp>
    </p:spTree>
    <p:extLst>
      <p:ext uri="{BB962C8B-B14F-4D97-AF65-F5344CB8AC3E}">
        <p14:creationId xmlns:p14="http://schemas.microsoft.com/office/powerpoint/2010/main" val="355349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as an algebraic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30 increased by a number.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quotient of 20 and a number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product of 50 and a number.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Number of cars increased by 6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 bwMode="auto">
          <a:xfrm>
            <a:off x="1089422" y="2768203"/>
            <a:ext cx="312540" cy="303610"/>
          </a:xfrm>
          <a:custGeom>
            <a:avLst/>
            <a:gdLst/>
            <a:ahLst/>
            <a:cxnLst/>
            <a:rect l="0" t="0" r="0" b="0"/>
            <a:pathLst>
              <a:path w="312540" h="303610">
                <a:moveTo>
                  <a:pt x="0" y="53578"/>
                </a:moveTo>
                <a:lnTo>
                  <a:pt x="0" y="53578"/>
                </a:lnTo>
                <a:lnTo>
                  <a:pt x="0" y="44648"/>
                </a:lnTo>
                <a:lnTo>
                  <a:pt x="8930" y="44648"/>
                </a:lnTo>
                <a:lnTo>
                  <a:pt x="17859" y="26789"/>
                </a:lnTo>
                <a:lnTo>
                  <a:pt x="35719" y="17860"/>
                </a:lnTo>
                <a:lnTo>
                  <a:pt x="62508" y="8930"/>
                </a:lnTo>
                <a:lnTo>
                  <a:pt x="89297" y="0"/>
                </a:lnTo>
                <a:lnTo>
                  <a:pt x="116086" y="0"/>
                </a:lnTo>
                <a:lnTo>
                  <a:pt x="13394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196453" y="17860"/>
                </a:lnTo>
                <a:lnTo>
                  <a:pt x="205383" y="26789"/>
                </a:lnTo>
                <a:lnTo>
                  <a:pt x="205383" y="44648"/>
                </a:lnTo>
                <a:lnTo>
                  <a:pt x="205383" y="62508"/>
                </a:lnTo>
                <a:lnTo>
                  <a:pt x="196453" y="80367"/>
                </a:lnTo>
                <a:lnTo>
                  <a:pt x="178594" y="98226"/>
                </a:lnTo>
                <a:lnTo>
                  <a:pt x="160734" y="116086"/>
                </a:lnTo>
                <a:lnTo>
                  <a:pt x="142875" y="125015"/>
                </a:lnTo>
                <a:lnTo>
                  <a:pt x="125016" y="13394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89297" y="142875"/>
                </a:lnTo>
                <a:lnTo>
                  <a:pt x="89297" y="142875"/>
                </a:lnTo>
                <a:lnTo>
                  <a:pt x="98227" y="142875"/>
                </a:lnTo>
                <a:lnTo>
                  <a:pt x="107156" y="133945"/>
                </a:lnTo>
                <a:lnTo>
                  <a:pt x="133945" y="125015"/>
                </a:lnTo>
                <a:lnTo>
                  <a:pt x="151805" y="125015"/>
                </a:lnTo>
                <a:lnTo>
                  <a:pt x="178594" y="125015"/>
                </a:lnTo>
                <a:lnTo>
                  <a:pt x="205383" y="125015"/>
                </a:lnTo>
                <a:lnTo>
                  <a:pt x="232172" y="133945"/>
                </a:lnTo>
                <a:lnTo>
                  <a:pt x="258961" y="133945"/>
                </a:lnTo>
                <a:lnTo>
                  <a:pt x="276820" y="151804"/>
                </a:lnTo>
                <a:lnTo>
                  <a:pt x="294680" y="160734"/>
                </a:lnTo>
                <a:lnTo>
                  <a:pt x="312539" y="178593"/>
                </a:lnTo>
                <a:lnTo>
                  <a:pt x="312539" y="196453"/>
                </a:lnTo>
                <a:lnTo>
                  <a:pt x="312539" y="214312"/>
                </a:lnTo>
                <a:lnTo>
                  <a:pt x="312539" y="232172"/>
                </a:lnTo>
                <a:lnTo>
                  <a:pt x="303609" y="250031"/>
                </a:lnTo>
                <a:lnTo>
                  <a:pt x="285750" y="258961"/>
                </a:lnTo>
                <a:lnTo>
                  <a:pt x="267891" y="276820"/>
                </a:lnTo>
                <a:lnTo>
                  <a:pt x="241101" y="285750"/>
                </a:lnTo>
                <a:lnTo>
                  <a:pt x="223242" y="294679"/>
                </a:lnTo>
                <a:lnTo>
                  <a:pt x="196453" y="303609"/>
                </a:lnTo>
                <a:lnTo>
                  <a:pt x="160734" y="303609"/>
                </a:lnTo>
                <a:lnTo>
                  <a:pt x="133945" y="303609"/>
                </a:lnTo>
                <a:lnTo>
                  <a:pt x="107156" y="303609"/>
                </a:lnTo>
                <a:lnTo>
                  <a:pt x="80367" y="303609"/>
                </a:lnTo>
                <a:lnTo>
                  <a:pt x="53578" y="294679"/>
                </a:lnTo>
                <a:lnTo>
                  <a:pt x="35719" y="294679"/>
                </a:lnTo>
                <a:lnTo>
                  <a:pt x="17859" y="285750"/>
                </a:lnTo>
                <a:lnTo>
                  <a:pt x="8930" y="276820"/>
                </a:lnTo>
                <a:lnTo>
                  <a:pt x="8930" y="276820"/>
                </a:lnTo>
                <a:lnTo>
                  <a:pt x="8930" y="27682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455539" y="2759273"/>
            <a:ext cx="321470" cy="312540"/>
          </a:xfrm>
          <a:custGeom>
            <a:avLst/>
            <a:gdLst/>
            <a:ahLst/>
            <a:cxnLst/>
            <a:rect l="0" t="0" r="0" b="0"/>
            <a:pathLst>
              <a:path w="321470" h="312540">
                <a:moveTo>
                  <a:pt x="187524" y="17860"/>
                </a:moveTo>
                <a:lnTo>
                  <a:pt x="187524" y="17860"/>
                </a:lnTo>
                <a:lnTo>
                  <a:pt x="178594" y="17860"/>
                </a:lnTo>
                <a:lnTo>
                  <a:pt x="178594" y="8930"/>
                </a:lnTo>
                <a:lnTo>
                  <a:pt x="169664" y="8930"/>
                </a:lnTo>
                <a:lnTo>
                  <a:pt x="160734" y="0"/>
                </a:lnTo>
                <a:lnTo>
                  <a:pt x="151805" y="0"/>
                </a:lnTo>
                <a:lnTo>
                  <a:pt x="133945" y="8930"/>
                </a:lnTo>
                <a:lnTo>
                  <a:pt x="116086" y="17860"/>
                </a:lnTo>
                <a:lnTo>
                  <a:pt x="89297" y="35719"/>
                </a:lnTo>
                <a:lnTo>
                  <a:pt x="62508" y="53578"/>
                </a:lnTo>
                <a:lnTo>
                  <a:pt x="44649" y="80367"/>
                </a:lnTo>
                <a:lnTo>
                  <a:pt x="17859" y="107156"/>
                </a:lnTo>
                <a:lnTo>
                  <a:pt x="8930" y="142875"/>
                </a:lnTo>
                <a:lnTo>
                  <a:pt x="0" y="178594"/>
                </a:lnTo>
                <a:lnTo>
                  <a:pt x="0" y="214313"/>
                </a:lnTo>
                <a:lnTo>
                  <a:pt x="8930" y="241102"/>
                </a:lnTo>
                <a:lnTo>
                  <a:pt x="17859" y="267891"/>
                </a:lnTo>
                <a:lnTo>
                  <a:pt x="35719" y="285750"/>
                </a:lnTo>
                <a:lnTo>
                  <a:pt x="62508" y="303609"/>
                </a:lnTo>
                <a:lnTo>
                  <a:pt x="89297" y="312539"/>
                </a:lnTo>
                <a:lnTo>
                  <a:pt x="116086" y="312539"/>
                </a:lnTo>
                <a:lnTo>
                  <a:pt x="151805" y="312539"/>
                </a:lnTo>
                <a:lnTo>
                  <a:pt x="187524" y="303609"/>
                </a:lnTo>
                <a:lnTo>
                  <a:pt x="223242" y="285750"/>
                </a:lnTo>
                <a:lnTo>
                  <a:pt x="258961" y="267891"/>
                </a:lnTo>
                <a:lnTo>
                  <a:pt x="285750" y="250031"/>
                </a:lnTo>
                <a:lnTo>
                  <a:pt x="303609" y="223242"/>
                </a:lnTo>
                <a:lnTo>
                  <a:pt x="312539" y="196453"/>
                </a:lnTo>
                <a:lnTo>
                  <a:pt x="321469" y="169664"/>
                </a:lnTo>
                <a:lnTo>
                  <a:pt x="312539" y="142875"/>
                </a:lnTo>
                <a:lnTo>
                  <a:pt x="303609" y="116086"/>
                </a:lnTo>
                <a:lnTo>
                  <a:pt x="285750" y="89297"/>
                </a:lnTo>
                <a:lnTo>
                  <a:pt x="267891" y="71438"/>
                </a:lnTo>
                <a:lnTo>
                  <a:pt x="241102" y="53578"/>
                </a:lnTo>
                <a:lnTo>
                  <a:pt x="214313" y="44648"/>
                </a:lnTo>
                <a:lnTo>
                  <a:pt x="187524" y="35719"/>
                </a:lnTo>
                <a:lnTo>
                  <a:pt x="169664" y="26790"/>
                </a:lnTo>
                <a:lnTo>
                  <a:pt x="160734" y="26790"/>
                </a:lnTo>
                <a:lnTo>
                  <a:pt x="151805" y="17860"/>
                </a:lnTo>
                <a:lnTo>
                  <a:pt x="151805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035969" y="2777133"/>
            <a:ext cx="35720" cy="267891"/>
          </a:xfrm>
          <a:custGeom>
            <a:avLst/>
            <a:gdLst/>
            <a:ahLst/>
            <a:cxnLst/>
            <a:rect l="0" t="0" r="0" b="0"/>
            <a:pathLst>
              <a:path w="35720" h="267891">
                <a:moveTo>
                  <a:pt x="8929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8929" y="17859"/>
                </a:lnTo>
                <a:lnTo>
                  <a:pt x="8929" y="26788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6"/>
                </a:lnTo>
                <a:lnTo>
                  <a:pt x="8929" y="116085"/>
                </a:lnTo>
                <a:lnTo>
                  <a:pt x="8929" y="142874"/>
                </a:lnTo>
                <a:lnTo>
                  <a:pt x="8929" y="160734"/>
                </a:lnTo>
                <a:lnTo>
                  <a:pt x="8929" y="187523"/>
                </a:lnTo>
                <a:lnTo>
                  <a:pt x="17859" y="205382"/>
                </a:lnTo>
                <a:lnTo>
                  <a:pt x="17859" y="223242"/>
                </a:lnTo>
                <a:lnTo>
                  <a:pt x="26789" y="241101"/>
                </a:lnTo>
                <a:lnTo>
                  <a:pt x="26789" y="250031"/>
                </a:lnTo>
                <a:lnTo>
                  <a:pt x="26789" y="258960"/>
                </a:lnTo>
                <a:lnTo>
                  <a:pt x="35719" y="267890"/>
                </a:lnTo>
                <a:lnTo>
                  <a:pt x="35719" y="267890"/>
                </a:lnTo>
                <a:lnTo>
                  <a:pt x="35719" y="2678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937742" y="2902148"/>
            <a:ext cx="241103" cy="1"/>
          </a:xfrm>
          <a:custGeom>
            <a:avLst/>
            <a:gdLst/>
            <a:ahLst/>
            <a:cxnLst/>
            <a:rect l="0" t="0" r="0" b="0"/>
            <a:pathLst>
              <a:path w="241103" h="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62508" y="0"/>
                </a:lnTo>
                <a:lnTo>
                  <a:pt x="98227" y="0"/>
                </a:lnTo>
                <a:lnTo>
                  <a:pt x="125016" y="0"/>
                </a:lnTo>
                <a:lnTo>
                  <a:pt x="160735" y="0"/>
                </a:lnTo>
                <a:lnTo>
                  <a:pt x="196453" y="0"/>
                </a:lnTo>
                <a:lnTo>
                  <a:pt x="223242" y="0"/>
                </a:lnTo>
                <a:lnTo>
                  <a:pt x="241102" y="0"/>
                </a:lnTo>
                <a:lnTo>
                  <a:pt x="241102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419945" y="2732484"/>
            <a:ext cx="401837" cy="339329"/>
          </a:xfrm>
          <a:custGeom>
            <a:avLst/>
            <a:gdLst/>
            <a:ahLst/>
            <a:cxnLst/>
            <a:rect l="0" t="0" r="0" b="0"/>
            <a:pathLst>
              <a:path w="401837" h="339329">
                <a:moveTo>
                  <a:pt x="0" y="44649"/>
                </a:moveTo>
                <a:lnTo>
                  <a:pt x="0" y="44649"/>
                </a:lnTo>
                <a:lnTo>
                  <a:pt x="0" y="53579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16086"/>
                </a:lnTo>
                <a:lnTo>
                  <a:pt x="17860" y="133945"/>
                </a:lnTo>
                <a:lnTo>
                  <a:pt x="26789" y="160734"/>
                </a:lnTo>
                <a:lnTo>
                  <a:pt x="35719" y="187523"/>
                </a:lnTo>
                <a:lnTo>
                  <a:pt x="44649" y="214312"/>
                </a:lnTo>
                <a:lnTo>
                  <a:pt x="53578" y="241102"/>
                </a:lnTo>
                <a:lnTo>
                  <a:pt x="62508" y="267891"/>
                </a:lnTo>
                <a:lnTo>
                  <a:pt x="62508" y="294680"/>
                </a:lnTo>
                <a:lnTo>
                  <a:pt x="71438" y="312539"/>
                </a:lnTo>
                <a:lnTo>
                  <a:pt x="71438" y="321469"/>
                </a:lnTo>
                <a:lnTo>
                  <a:pt x="80368" y="330398"/>
                </a:lnTo>
                <a:lnTo>
                  <a:pt x="80368" y="330398"/>
                </a:lnTo>
                <a:lnTo>
                  <a:pt x="80368" y="339328"/>
                </a:lnTo>
                <a:lnTo>
                  <a:pt x="80368" y="330398"/>
                </a:lnTo>
                <a:lnTo>
                  <a:pt x="80368" y="330398"/>
                </a:lnTo>
                <a:lnTo>
                  <a:pt x="80368" y="321469"/>
                </a:lnTo>
                <a:lnTo>
                  <a:pt x="71438" y="303609"/>
                </a:lnTo>
                <a:lnTo>
                  <a:pt x="71438" y="276820"/>
                </a:lnTo>
                <a:lnTo>
                  <a:pt x="62508" y="258961"/>
                </a:lnTo>
                <a:lnTo>
                  <a:pt x="53578" y="232172"/>
                </a:lnTo>
                <a:lnTo>
                  <a:pt x="44649" y="205383"/>
                </a:lnTo>
                <a:lnTo>
                  <a:pt x="35719" y="169664"/>
                </a:lnTo>
                <a:lnTo>
                  <a:pt x="35719" y="142875"/>
                </a:lnTo>
                <a:lnTo>
                  <a:pt x="35719" y="125016"/>
                </a:lnTo>
                <a:lnTo>
                  <a:pt x="35719" y="98227"/>
                </a:lnTo>
                <a:lnTo>
                  <a:pt x="35719" y="80367"/>
                </a:lnTo>
                <a:lnTo>
                  <a:pt x="44649" y="53579"/>
                </a:lnTo>
                <a:lnTo>
                  <a:pt x="53578" y="35719"/>
                </a:lnTo>
                <a:lnTo>
                  <a:pt x="62508" y="17860"/>
                </a:lnTo>
                <a:lnTo>
                  <a:pt x="80368" y="8930"/>
                </a:lnTo>
                <a:lnTo>
                  <a:pt x="98227" y="0"/>
                </a:lnTo>
                <a:lnTo>
                  <a:pt x="125016" y="0"/>
                </a:lnTo>
                <a:lnTo>
                  <a:pt x="151805" y="0"/>
                </a:lnTo>
                <a:lnTo>
                  <a:pt x="178594" y="8930"/>
                </a:lnTo>
                <a:lnTo>
                  <a:pt x="205383" y="17860"/>
                </a:lnTo>
                <a:lnTo>
                  <a:pt x="232172" y="26789"/>
                </a:lnTo>
                <a:lnTo>
                  <a:pt x="267891" y="44649"/>
                </a:lnTo>
                <a:lnTo>
                  <a:pt x="285750" y="62508"/>
                </a:lnTo>
                <a:lnTo>
                  <a:pt x="312539" y="80367"/>
                </a:lnTo>
                <a:lnTo>
                  <a:pt x="330399" y="107156"/>
                </a:lnTo>
                <a:lnTo>
                  <a:pt x="348258" y="125016"/>
                </a:lnTo>
                <a:lnTo>
                  <a:pt x="366118" y="151805"/>
                </a:lnTo>
                <a:lnTo>
                  <a:pt x="375047" y="178594"/>
                </a:lnTo>
                <a:lnTo>
                  <a:pt x="383977" y="205383"/>
                </a:lnTo>
                <a:lnTo>
                  <a:pt x="392907" y="223242"/>
                </a:lnTo>
                <a:lnTo>
                  <a:pt x="392907" y="250031"/>
                </a:lnTo>
                <a:lnTo>
                  <a:pt x="401836" y="267891"/>
                </a:lnTo>
                <a:lnTo>
                  <a:pt x="401836" y="285750"/>
                </a:lnTo>
                <a:lnTo>
                  <a:pt x="401836" y="303609"/>
                </a:lnTo>
                <a:lnTo>
                  <a:pt x="392907" y="312539"/>
                </a:lnTo>
                <a:lnTo>
                  <a:pt x="392907" y="321469"/>
                </a:lnTo>
                <a:lnTo>
                  <a:pt x="392907" y="32146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1384102" y="4580929"/>
            <a:ext cx="276821" cy="357189"/>
          </a:xfrm>
          <a:custGeom>
            <a:avLst/>
            <a:gdLst/>
            <a:ahLst/>
            <a:cxnLst/>
            <a:rect l="0" t="0" r="0" b="0"/>
            <a:pathLst>
              <a:path w="276821" h="357189">
                <a:moveTo>
                  <a:pt x="26789" y="89297"/>
                </a:moveTo>
                <a:lnTo>
                  <a:pt x="26789" y="80367"/>
                </a:lnTo>
                <a:lnTo>
                  <a:pt x="17859" y="80367"/>
                </a:lnTo>
                <a:lnTo>
                  <a:pt x="26789" y="71438"/>
                </a:lnTo>
                <a:lnTo>
                  <a:pt x="26789" y="53578"/>
                </a:lnTo>
                <a:lnTo>
                  <a:pt x="26789" y="44649"/>
                </a:lnTo>
                <a:lnTo>
                  <a:pt x="35718" y="26789"/>
                </a:lnTo>
                <a:lnTo>
                  <a:pt x="44648" y="1786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205382" y="53578"/>
                </a:lnTo>
                <a:lnTo>
                  <a:pt x="223242" y="71438"/>
                </a:lnTo>
                <a:lnTo>
                  <a:pt x="232171" y="98227"/>
                </a:lnTo>
                <a:lnTo>
                  <a:pt x="241101" y="133946"/>
                </a:lnTo>
                <a:lnTo>
                  <a:pt x="241101" y="169664"/>
                </a:lnTo>
                <a:lnTo>
                  <a:pt x="241101" y="205383"/>
                </a:lnTo>
                <a:lnTo>
                  <a:pt x="232171" y="241102"/>
                </a:lnTo>
                <a:lnTo>
                  <a:pt x="223242" y="276821"/>
                </a:lnTo>
                <a:lnTo>
                  <a:pt x="205382" y="303610"/>
                </a:lnTo>
                <a:lnTo>
                  <a:pt x="187523" y="321469"/>
                </a:lnTo>
                <a:lnTo>
                  <a:pt x="169664" y="339329"/>
                </a:lnTo>
                <a:lnTo>
                  <a:pt x="151804" y="348259"/>
                </a:lnTo>
                <a:lnTo>
                  <a:pt x="125015" y="357188"/>
                </a:lnTo>
                <a:lnTo>
                  <a:pt x="107156" y="357188"/>
                </a:lnTo>
                <a:lnTo>
                  <a:pt x="80367" y="357188"/>
                </a:lnTo>
                <a:lnTo>
                  <a:pt x="62507" y="348259"/>
                </a:lnTo>
                <a:lnTo>
                  <a:pt x="44648" y="330399"/>
                </a:lnTo>
                <a:lnTo>
                  <a:pt x="26789" y="321469"/>
                </a:lnTo>
                <a:lnTo>
                  <a:pt x="17859" y="303610"/>
                </a:lnTo>
                <a:lnTo>
                  <a:pt x="0" y="285750"/>
                </a:lnTo>
                <a:lnTo>
                  <a:pt x="0" y="276821"/>
                </a:lnTo>
                <a:lnTo>
                  <a:pt x="0" y="258961"/>
                </a:lnTo>
                <a:lnTo>
                  <a:pt x="0" y="250032"/>
                </a:lnTo>
                <a:lnTo>
                  <a:pt x="17859" y="241102"/>
                </a:lnTo>
                <a:lnTo>
                  <a:pt x="26789" y="241102"/>
                </a:lnTo>
                <a:lnTo>
                  <a:pt x="44648" y="241102"/>
                </a:lnTo>
                <a:lnTo>
                  <a:pt x="71437" y="250032"/>
                </a:lnTo>
                <a:lnTo>
                  <a:pt x="98226" y="258961"/>
                </a:lnTo>
                <a:lnTo>
                  <a:pt x="125015" y="276821"/>
                </a:lnTo>
                <a:lnTo>
                  <a:pt x="151804" y="285750"/>
                </a:lnTo>
                <a:lnTo>
                  <a:pt x="178593" y="303610"/>
                </a:lnTo>
                <a:lnTo>
                  <a:pt x="205382" y="321469"/>
                </a:lnTo>
                <a:lnTo>
                  <a:pt x="223242" y="330399"/>
                </a:lnTo>
                <a:lnTo>
                  <a:pt x="250031" y="348259"/>
                </a:lnTo>
                <a:lnTo>
                  <a:pt x="276820" y="357188"/>
                </a:lnTo>
                <a:lnTo>
                  <a:pt x="276820" y="357188"/>
                </a:lnTo>
                <a:lnTo>
                  <a:pt x="276820" y="35718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1732359" y="4661296"/>
            <a:ext cx="178595" cy="258963"/>
          </a:xfrm>
          <a:custGeom>
            <a:avLst/>
            <a:gdLst/>
            <a:ahLst/>
            <a:cxnLst/>
            <a:rect l="0" t="0" r="0" b="0"/>
            <a:pathLst>
              <a:path w="178595" h="258963">
                <a:moveTo>
                  <a:pt x="125016" y="44649"/>
                </a:moveTo>
                <a:lnTo>
                  <a:pt x="116086" y="35719"/>
                </a:lnTo>
                <a:lnTo>
                  <a:pt x="116086" y="35719"/>
                </a:lnTo>
                <a:lnTo>
                  <a:pt x="116086" y="26790"/>
                </a:lnTo>
                <a:lnTo>
                  <a:pt x="116086" y="26790"/>
                </a:lnTo>
                <a:lnTo>
                  <a:pt x="116086" y="17860"/>
                </a:lnTo>
                <a:lnTo>
                  <a:pt x="116086" y="17860"/>
                </a:lnTo>
                <a:lnTo>
                  <a:pt x="107157" y="26790"/>
                </a:lnTo>
                <a:lnTo>
                  <a:pt x="89297" y="26790"/>
                </a:lnTo>
                <a:lnTo>
                  <a:pt x="80368" y="44649"/>
                </a:lnTo>
                <a:lnTo>
                  <a:pt x="62508" y="62508"/>
                </a:lnTo>
                <a:lnTo>
                  <a:pt x="44649" y="98227"/>
                </a:lnTo>
                <a:lnTo>
                  <a:pt x="26789" y="125016"/>
                </a:lnTo>
                <a:lnTo>
                  <a:pt x="8930" y="160735"/>
                </a:lnTo>
                <a:lnTo>
                  <a:pt x="8930" y="187524"/>
                </a:lnTo>
                <a:lnTo>
                  <a:pt x="0" y="214313"/>
                </a:lnTo>
                <a:lnTo>
                  <a:pt x="8930" y="232173"/>
                </a:lnTo>
                <a:lnTo>
                  <a:pt x="26789" y="241102"/>
                </a:lnTo>
                <a:lnTo>
                  <a:pt x="44649" y="250032"/>
                </a:lnTo>
                <a:lnTo>
                  <a:pt x="62508" y="258962"/>
                </a:lnTo>
                <a:lnTo>
                  <a:pt x="89297" y="250032"/>
                </a:lnTo>
                <a:lnTo>
                  <a:pt x="116086" y="241102"/>
                </a:lnTo>
                <a:lnTo>
                  <a:pt x="142875" y="232173"/>
                </a:lnTo>
                <a:lnTo>
                  <a:pt x="160735" y="214313"/>
                </a:lnTo>
                <a:lnTo>
                  <a:pt x="169664" y="196454"/>
                </a:lnTo>
                <a:lnTo>
                  <a:pt x="178594" y="169665"/>
                </a:lnTo>
                <a:lnTo>
                  <a:pt x="178594" y="133946"/>
                </a:lnTo>
                <a:lnTo>
                  <a:pt x="178594" y="107157"/>
                </a:lnTo>
                <a:lnTo>
                  <a:pt x="169664" y="80368"/>
                </a:lnTo>
                <a:lnTo>
                  <a:pt x="160735" y="53579"/>
                </a:lnTo>
                <a:lnTo>
                  <a:pt x="142875" y="35719"/>
                </a:lnTo>
                <a:lnTo>
                  <a:pt x="125016" y="26790"/>
                </a:lnTo>
                <a:lnTo>
                  <a:pt x="107157" y="8930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1946672" y="4527351"/>
            <a:ext cx="241102" cy="776884"/>
          </a:xfrm>
          <a:custGeom>
            <a:avLst/>
            <a:gdLst/>
            <a:ahLst/>
            <a:cxnLst/>
            <a:rect l="0" t="0" r="0" b="0"/>
            <a:pathLst>
              <a:path w="241102" h="776884">
                <a:moveTo>
                  <a:pt x="241101" y="0"/>
                </a:moveTo>
                <a:lnTo>
                  <a:pt x="241101" y="0"/>
                </a:lnTo>
                <a:lnTo>
                  <a:pt x="241101" y="8930"/>
                </a:lnTo>
                <a:lnTo>
                  <a:pt x="232172" y="17860"/>
                </a:lnTo>
                <a:lnTo>
                  <a:pt x="223242" y="44649"/>
                </a:lnTo>
                <a:lnTo>
                  <a:pt x="214312" y="71438"/>
                </a:lnTo>
                <a:lnTo>
                  <a:pt x="205383" y="98227"/>
                </a:lnTo>
                <a:lnTo>
                  <a:pt x="196453" y="133945"/>
                </a:lnTo>
                <a:lnTo>
                  <a:pt x="178594" y="178594"/>
                </a:lnTo>
                <a:lnTo>
                  <a:pt x="160734" y="232172"/>
                </a:lnTo>
                <a:lnTo>
                  <a:pt x="142875" y="276820"/>
                </a:lnTo>
                <a:lnTo>
                  <a:pt x="125016" y="330399"/>
                </a:lnTo>
                <a:lnTo>
                  <a:pt x="107156" y="383977"/>
                </a:lnTo>
                <a:lnTo>
                  <a:pt x="89297" y="437555"/>
                </a:lnTo>
                <a:lnTo>
                  <a:pt x="71437" y="491133"/>
                </a:lnTo>
                <a:lnTo>
                  <a:pt x="53578" y="544712"/>
                </a:lnTo>
                <a:lnTo>
                  <a:pt x="35719" y="589360"/>
                </a:lnTo>
                <a:lnTo>
                  <a:pt x="26789" y="634008"/>
                </a:lnTo>
                <a:lnTo>
                  <a:pt x="17859" y="678657"/>
                </a:lnTo>
                <a:lnTo>
                  <a:pt x="8930" y="714376"/>
                </a:lnTo>
                <a:lnTo>
                  <a:pt x="8930" y="732235"/>
                </a:lnTo>
                <a:lnTo>
                  <a:pt x="0" y="759024"/>
                </a:lnTo>
                <a:lnTo>
                  <a:pt x="0" y="767954"/>
                </a:lnTo>
                <a:lnTo>
                  <a:pt x="8930" y="767954"/>
                </a:lnTo>
                <a:lnTo>
                  <a:pt x="8930" y="776883"/>
                </a:lnTo>
                <a:lnTo>
                  <a:pt x="8930" y="77688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223492" y="4857750"/>
            <a:ext cx="303611" cy="366118"/>
          </a:xfrm>
          <a:custGeom>
            <a:avLst/>
            <a:gdLst/>
            <a:ahLst/>
            <a:cxnLst/>
            <a:rect l="0" t="0" r="0" b="0"/>
            <a:pathLst>
              <a:path w="303611" h="366118">
                <a:moveTo>
                  <a:pt x="0" y="44648"/>
                </a:moveTo>
                <a:lnTo>
                  <a:pt x="0" y="44648"/>
                </a:lnTo>
                <a:lnTo>
                  <a:pt x="0" y="53578"/>
                </a:lnTo>
                <a:lnTo>
                  <a:pt x="8930" y="53578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6"/>
                </a:lnTo>
                <a:lnTo>
                  <a:pt x="17860" y="125016"/>
                </a:lnTo>
                <a:lnTo>
                  <a:pt x="26789" y="151805"/>
                </a:lnTo>
                <a:lnTo>
                  <a:pt x="26789" y="169664"/>
                </a:lnTo>
                <a:lnTo>
                  <a:pt x="26789" y="196453"/>
                </a:lnTo>
                <a:lnTo>
                  <a:pt x="26789" y="223242"/>
                </a:lnTo>
                <a:lnTo>
                  <a:pt x="26789" y="241102"/>
                </a:lnTo>
                <a:lnTo>
                  <a:pt x="35719" y="258961"/>
                </a:lnTo>
                <a:lnTo>
                  <a:pt x="35719" y="276820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85750"/>
                </a:lnTo>
                <a:lnTo>
                  <a:pt x="35719" y="276820"/>
                </a:lnTo>
                <a:lnTo>
                  <a:pt x="35719" y="267891"/>
                </a:lnTo>
                <a:lnTo>
                  <a:pt x="35719" y="250031"/>
                </a:lnTo>
                <a:lnTo>
                  <a:pt x="26789" y="223242"/>
                </a:lnTo>
                <a:lnTo>
                  <a:pt x="26789" y="196453"/>
                </a:lnTo>
                <a:lnTo>
                  <a:pt x="26789" y="178594"/>
                </a:lnTo>
                <a:lnTo>
                  <a:pt x="26789" y="151805"/>
                </a:lnTo>
                <a:lnTo>
                  <a:pt x="26789" y="125016"/>
                </a:lnTo>
                <a:lnTo>
                  <a:pt x="26789" y="107156"/>
                </a:lnTo>
                <a:lnTo>
                  <a:pt x="26789" y="80367"/>
                </a:lnTo>
                <a:lnTo>
                  <a:pt x="35719" y="62508"/>
                </a:lnTo>
                <a:lnTo>
                  <a:pt x="44649" y="44648"/>
                </a:lnTo>
                <a:lnTo>
                  <a:pt x="44649" y="35719"/>
                </a:lnTo>
                <a:lnTo>
                  <a:pt x="62508" y="1785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125016" y="0"/>
                </a:lnTo>
                <a:lnTo>
                  <a:pt x="142875" y="8929"/>
                </a:lnTo>
                <a:lnTo>
                  <a:pt x="160735" y="17859"/>
                </a:lnTo>
                <a:lnTo>
                  <a:pt x="178594" y="26789"/>
                </a:lnTo>
                <a:lnTo>
                  <a:pt x="196453" y="44648"/>
                </a:lnTo>
                <a:lnTo>
                  <a:pt x="214313" y="62508"/>
                </a:lnTo>
                <a:lnTo>
                  <a:pt x="232172" y="80367"/>
                </a:lnTo>
                <a:lnTo>
                  <a:pt x="250031" y="107156"/>
                </a:lnTo>
                <a:lnTo>
                  <a:pt x="267891" y="133945"/>
                </a:lnTo>
                <a:lnTo>
                  <a:pt x="276821" y="169664"/>
                </a:lnTo>
                <a:lnTo>
                  <a:pt x="285750" y="196453"/>
                </a:lnTo>
                <a:lnTo>
                  <a:pt x="294680" y="232172"/>
                </a:lnTo>
                <a:lnTo>
                  <a:pt x="294680" y="258961"/>
                </a:lnTo>
                <a:lnTo>
                  <a:pt x="303610" y="285750"/>
                </a:lnTo>
                <a:lnTo>
                  <a:pt x="303610" y="312539"/>
                </a:lnTo>
                <a:lnTo>
                  <a:pt x="303610" y="330398"/>
                </a:lnTo>
                <a:lnTo>
                  <a:pt x="303610" y="366117"/>
                </a:lnTo>
                <a:lnTo>
                  <a:pt x="303610" y="366117"/>
                </a:lnTo>
                <a:lnTo>
                  <a:pt x="303610" y="36611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5286375" y="2491383"/>
            <a:ext cx="232173" cy="267891"/>
          </a:xfrm>
          <a:custGeom>
            <a:avLst/>
            <a:gdLst/>
            <a:ahLst/>
            <a:cxnLst/>
            <a:rect l="0" t="0" r="0" b="0"/>
            <a:pathLst>
              <a:path w="232173" h="267891">
                <a:moveTo>
                  <a:pt x="151805" y="8930"/>
                </a:moveTo>
                <a:lnTo>
                  <a:pt x="151805" y="8930"/>
                </a:lnTo>
                <a:lnTo>
                  <a:pt x="151805" y="8930"/>
                </a:ln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8930" y="151805"/>
                </a:lnTo>
                <a:lnTo>
                  <a:pt x="8930" y="160734"/>
                </a:lnTo>
                <a:lnTo>
                  <a:pt x="8930" y="160734"/>
                </a:lnTo>
                <a:lnTo>
                  <a:pt x="8930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51805"/>
                </a:lnTo>
                <a:lnTo>
                  <a:pt x="44648" y="14287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5" y="116086"/>
                </a:lnTo>
                <a:lnTo>
                  <a:pt x="151805" y="116086"/>
                </a:lnTo>
                <a:lnTo>
                  <a:pt x="169664" y="125015"/>
                </a:lnTo>
                <a:lnTo>
                  <a:pt x="187523" y="125015"/>
                </a:lnTo>
                <a:lnTo>
                  <a:pt x="205383" y="133945"/>
                </a:lnTo>
                <a:lnTo>
                  <a:pt x="214313" y="151805"/>
                </a:lnTo>
                <a:lnTo>
                  <a:pt x="223242" y="160734"/>
                </a:lnTo>
                <a:lnTo>
                  <a:pt x="232172" y="169664"/>
                </a:lnTo>
                <a:lnTo>
                  <a:pt x="232172" y="187523"/>
                </a:lnTo>
                <a:lnTo>
                  <a:pt x="232172" y="205383"/>
                </a:lnTo>
                <a:lnTo>
                  <a:pt x="232172" y="214312"/>
                </a:lnTo>
                <a:lnTo>
                  <a:pt x="223242" y="232172"/>
                </a:lnTo>
                <a:lnTo>
                  <a:pt x="214313" y="241101"/>
                </a:lnTo>
                <a:lnTo>
                  <a:pt x="196453" y="250031"/>
                </a:lnTo>
                <a:lnTo>
                  <a:pt x="178594" y="258961"/>
                </a:lnTo>
                <a:lnTo>
                  <a:pt x="160734" y="258961"/>
                </a:lnTo>
                <a:lnTo>
                  <a:pt x="142875" y="267890"/>
                </a:lnTo>
                <a:lnTo>
                  <a:pt x="125016" y="267890"/>
                </a:lnTo>
                <a:lnTo>
                  <a:pt x="107156" y="267890"/>
                </a:lnTo>
                <a:lnTo>
                  <a:pt x="89297" y="267890"/>
                </a:lnTo>
                <a:lnTo>
                  <a:pt x="62508" y="267890"/>
                </a:lnTo>
                <a:lnTo>
                  <a:pt x="53578" y="267890"/>
                </a:lnTo>
                <a:lnTo>
                  <a:pt x="35719" y="267890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5589984" y="2500313"/>
            <a:ext cx="321470" cy="250032"/>
          </a:xfrm>
          <a:custGeom>
            <a:avLst/>
            <a:gdLst/>
            <a:ahLst/>
            <a:cxnLst/>
            <a:rect l="0" t="0" r="0" b="0"/>
            <a:pathLst>
              <a:path w="321470" h="250032">
                <a:moveTo>
                  <a:pt x="169664" y="17859"/>
                </a:moveTo>
                <a:lnTo>
                  <a:pt x="169664" y="8929"/>
                </a:lnTo>
                <a:lnTo>
                  <a:pt x="169664" y="8929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8929"/>
                </a:lnTo>
                <a:lnTo>
                  <a:pt x="89297" y="17859"/>
                </a:lnTo>
                <a:lnTo>
                  <a:pt x="62508" y="26789"/>
                </a:lnTo>
                <a:lnTo>
                  <a:pt x="44649" y="53578"/>
                </a:lnTo>
                <a:lnTo>
                  <a:pt x="26789" y="71437"/>
                </a:lnTo>
                <a:lnTo>
                  <a:pt x="8930" y="98226"/>
                </a:lnTo>
                <a:lnTo>
                  <a:pt x="0" y="125015"/>
                </a:lnTo>
                <a:lnTo>
                  <a:pt x="0" y="160734"/>
                </a:lnTo>
                <a:lnTo>
                  <a:pt x="8930" y="187523"/>
                </a:lnTo>
                <a:lnTo>
                  <a:pt x="17860" y="205382"/>
                </a:lnTo>
                <a:lnTo>
                  <a:pt x="35719" y="223242"/>
                </a:lnTo>
                <a:lnTo>
                  <a:pt x="62508" y="241101"/>
                </a:lnTo>
                <a:lnTo>
                  <a:pt x="89297" y="250031"/>
                </a:lnTo>
                <a:lnTo>
                  <a:pt x="116086" y="250031"/>
                </a:lnTo>
                <a:lnTo>
                  <a:pt x="151805" y="250031"/>
                </a:lnTo>
                <a:lnTo>
                  <a:pt x="178594" y="241101"/>
                </a:lnTo>
                <a:lnTo>
                  <a:pt x="214313" y="232171"/>
                </a:lnTo>
                <a:lnTo>
                  <a:pt x="241102" y="223242"/>
                </a:lnTo>
                <a:lnTo>
                  <a:pt x="276821" y="205382"/>
                </a:lnTo>
                <a:lnTo>
                  <a:pt x="294680" y="187523"/>
                </a:lnTo>
                <a:lnTo>
                  <a:pt x="312539" y="169664"/>
                </a:lnTo>
                <a:lnTo>
                  <a:pt x="321469" y="151804"/>
                </a:lnTo>
                <a:lnTo>
                  <a:pt x="321469" y="125015"/>
                </a:lnTo>
                <a:lnTo>
                  <a:pt x="321469" y="107156"/>
                </a:lnTo>
                <a:lnTo>
                  <a:pt x="312539" y="80367"/>
                </a:lnTo>
                <a:lnTo>
                  <a:pt x="294680" y="62507"/>
                </a:lnTo>
                <a:lnTo>
                  <a:pt x="276821" y="44648"/>
                </a:lnTo>
                <a:lnTo>
                  <a:pt x="250032" y="35718"/>
                </a:lnTo>
                <a:lnTo>
                  <a:pt x="223243" y="26789"/>
                </a:lnTo>
                <a:lnTo>
                  <a:pt x="196454" y="17859"/>
                </a:lnTo>
                <a:lnTo>
                  <a:pt x="169664" y="17859"/>
                </a:lnTo>
                <a:lnTo>
                  <a:pt x="160735" y="17859"/>
                </a:lnTo>
                <a:lnTo>
                  <a:pt x="151805" y="17859"/>
                </a:lnTo>
                <a:lnTo>
                  <a:pt x="151805" y="1785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6143625" y="2598539"/>
            <a:ext cx="35720" cy="35720"/>
          </a:xfrm>
          <a:custGeom>
            <a:avLst/>
            <a:gdLst/>
            <a:ahLst/>
            <a:cxnLst/>
            <a:rect l="0" t="0" r="0" b="0"/>
            <a:pathLst>
              <a:path w="35720" h="35720">
                <a:moveTo>
                  <a:pt x="26789" y="26789"/>
                </a:moveTo>
                <a:lnTo>
                  <a:pt x="26789" y="26789"/>
                </a:lnTo>
                <a:lnTo>
                  <a:pt x="17859" y="35719"/>
                </a:lnTo>
                <a:lnTo>
                  <a:pt x="17859" y="3571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8930" y="17859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8930"/>
                </a:lnTo>
                <a:lnTo>
                  <a:pt x="35719" y="8930"/>
                </a:lnTo>
                <a:lnTo>
                  <a:pt x="35719" y="17859"/>
                </a:lnTo>
                <a:lnTo>
                  <a:pt x="26789" y="17859"/>
                </a:lnTo>
                <a:lnTo>
                  <a:pt x="26789" y="26789"/>
                </a:lnTo>
                <a:lnTo>
                  <a:pt x="1785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6474023" y="2455664"/>
            <a:ext cx="312541" cy="250032"/>
          </a:xfrm>
          <a:custGeom>
            <a:avLst/>
            <a:gdLst/>
            <a:ahLst/>
            <a:cxnLst/>
            <a:rect l="0" t="0" r="0" b="0"/>
            <a:pathLst>
              <a:path w="312541" h="250032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6250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17860" y="151805"/>
                </a:lnTo>
                <a:lnTo>
                  <a:pt x="17860" y="169664"/>
                </a:lnTo>
                <a:lnTo>
                  <a:pt x="17860" y="187524"/>
                </a:lnTo>
                <a:lnTo>
                  <a:pt x="26790" y="205383"/>
                </a:lnTo>
                <a:lnTo>
                  <a:pt x="26790" y="223242"/>
                </a:lnTo>
                <a:lnTo>
                  <a:pt x="26790" y="232172"/>
                </a:lnTo>
                <a:lnTo>
                  <a:pt x="35719" y="241102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50031"/>
                </a:lnTo>
                <a:lnTo>
                  <a:pt x="35719" y="241102"/>
                </a:lnTo>
                <a:lnTo>
                  <a:pt x="35719" y="232172"/>
                </a:lnTo>
                <a:lnTo>
                  <a:pt x="35719" y="214313"/>
                </a:lnTo>
                <a:lnTo>
                  <a:pt x="35719" y="196453"/>
                </a:lnTo>
                <a:lnTo>
                  <a:pt x="35719" y="178594"/>
                </a:lnTo>
                <a:lnTo>
                  <a:pt x="26790" y="151805"/>
                </a:lnTo>
                <a:lnTo>
                  <a:pt x="26790" y="133945"/>
                </a:lnTo>
                <a:lnTo>
                  <a:pt x="26790" y="107156"/>
                </a:lnTo>
                <a:lnTo>
                  <a:pt x="26790" y="89297"/>
                </a:lnTo>
                <a:lnTo>
                  <a:pt x="26790" y="71438"/>
                </a:lnTo>
                <a:lnTo>
                  <a:pt x="35719" y="53578"/>
                </a:lnTo>
                <a:lnTo>
                  <a:pt x="44649" y="35719"/>
                </a:lnTo>
                <a:lnTo>
                  <a:pt x="53579" y="26789"/>
                </a:lnTo>
                <a:lnTo>
                  <a:pt x="71438" y="17859"/>
                </a:lnTo>
                <a:lnTo>
                  <a:pt x="89297" y="8930"/>
                </a:lnTo>
                <a:lnTo>
                  <a:pt x="107157" y="0"/>
                </a:lnTo>
                <a:lnTo>
                  <a:pt x="125016" y="0"/>
                </a:lnTo>
                <a:lnTo>
                  <a:pt x="142875" y="0"/>
                </a:lnTo>
                <a:lnTo>
                  <a:pt x="169665" y="8930"/>
                </a:lnTo>
                <a:lnTo>
                  <a:pt x="187524" y="17859"/>
                </a:lnTo>
                <a:lnTo>
                  <a:pt x="214313" y="35719"/>
                </a:lnTo>
                <a:lnTo>
                  <a:pt x="232172" y="53578"/>
                </a:lnTo>
                <a:lnTo>
                  <a:pt x="250032" y="71438"/>
                </a:lnTo>
                <a:lnTo>
                  <a:pt x="258961" y="89297"/>
                </a:lnTo>
                <a:lnTo>
                  <a:pt x="276821" y="116086"/>
                </a:lnTo>
                <a:lnTo>
                  <a:pt x="285750" y="133945"/>
                </a:lnTo>
                <a:lnTo>
                  <a:pt x="294680" y="151805"/>
                </a:lnTo>
                <a:lnTo>
                  <a:pt x="294680" y="169664"/>
                </a:lnTo>
                <a:lnTo>
                  <a:pt x="303610" y="196453"/>
                </a:lnTo>
                <a:lnTo>
                  <a:pt x="303610" y="205383"/>
                </a:lnTo>
                <a:lnTo>
                  <a:pt x="303610" y="223242"/>
                </a:lnTo>
                <a:lnTo>
                  <a:pt x="312540" y="241102"/>
                </a:lnTo>
                <a:lnTo>
                  <a:pt x="312540" y="250031"/>
                </a:lnTo>
                <a:lnTo>
                  <a:pt x="312540" y="250031"/>
                </a:lnTo>
                <a:lnTo>
                  <a:pt x="312540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6000750" y="2803921"/>
            <a:ext cx="98228" cy="89298"/>
          </a:xfrm>
          <a:custGeom>
            <a:avLst/>
            <a:gdLst/>
            <a:ahLst/>
            <a:cxnLst/>
            <a:rect l="0" t="0" r="0" b="0"/>
            <a:pathLst>
              <a:path w="98228" h="89298">
                <a:moveTo>
                  <a:pt x="53578" y="0"/>
                </a:move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44648" y="8930"/>
                </a:lnTo>
                <a:lnTo>
                  <a:pt x="26789" y="17860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17859" y="89297"/>
                </a:lnTo>
                <a:lnTo>
                  <a:pt x="26789" y="89297"/>
                </a:lnTo>
                <a:lnTo>
                  <a:pt x="44648" y="89297"/>
                </a:lnTo>
                <a:lnTo>
                  <a:pt x="62508" y="89297"/>
                </a:lnTo>
                <a:lnTo>
                  <a:pt x="80367" y="80368"/>
                </a:lnTo>
                <a:lnTo>
                  <a:pt x="89297" y="71438"/>
                </a:lnTo>
                <a:lnTo>
                  <a:pt x="98227" y="71438"/>
                </a:lnTo>
                <a:lnTo>
                  <a:pt x="98227" y="62508"/>
                </a:lnTo>
                <a:lnTo>
                  <a:pt x="98227" y="53579"/>
                </a:lnTo>
                <a:lnTo>
                  <a:pt x="98227" y="44649"/>
                </a:lnTo>
                <a:lnTo>
                  <a:pt x="98227" y="35719"/>
                </a:lnTo>
                <a:lnTo>
                  <a:pt x="89297" y="26790"/>
                </a:lnTo>
                <a:lnTo>
                  <a:pt x="80367" y="17860"/>
                </a:lnTo>
                <a:lnTo>
                  <a:pt x="80367" y="17860"/>
                </a:lnTo>
                <a:lnTo>
                  <a:pt x="71438" y="17860"/>
                </a:lnTo>
                <a:lnTo>
                  <a:pt x="71438" y="17860"/>
                </a:lnTo>
                <a:lnTo>
                  <a:pt x="71438" y="1786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206133" y="2803921"/>
            <a:ext cx="89298" cy="89298"/>
          </a:xfrm>
          <a:custGeom>
            <a:avLst/>
            <a:gdLst/>
            <a:ahLst/>
            <a:cxnLst/>
            <a:rect l="0" t="0" r="0" b="0"/>
            <a:pathLst>
              <a:path w="89298" h="89298">
                <a:moveTo>
                  <a:pt x="0" y="89297"/>
                </a:move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0368"/>
                </a:lnTo>
                <a:lnTo>
                  <a:pt x="0" y="71438"/>
                </a:lnTo>
                <a:lnTo>
                  <a:pt x="0" y="62508"/>
                </a:lnTo>
                <a:lnTo>
                  <a:pt x="0" y="53579"/>
                </a:lnTo>
                <a:lnTo>
                  <a:pt x="0" y="35719"/>
                </a:lnTo>
                <a:lnTo>
                  <a:pt x="0" y="26790"/>
                </a:ln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17860"/>
                </a:lnTo>
                <a:lnTo>
                  <a:pt x="80367" y="17860"/>
                </a:lnTo>
                <a:lnTo>
                  <a:pt x="89297" y="26790"/>
                </a:lnTo>
                <a:lnTo>
                  <a:pt x="89297" y="2679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5491758" y="2991445"/>
            <a:ext cx="223243" cy="241102"/>
          </a:xfrm>
          <a:custGeom>
            <a:avLst/>
            <a:gdLst/>
            <a:ahLst/>
            <a:cxnLst/>
            <a:rect l="0" t="0" r="0" b="0"/>
            <a:pathLst>
              <a:path w="223243" h="241102">
                <a:moveTo>
                  <a:pt x="169664" y="26789"/>
                </a:moveTo>
                <a:lnTo>
                  <a:pt x="169664" y="26789"/>
                </a:lnTo>
                <a:lnTo>
                  <a:pt x="160734" y="2678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51805" y="8930"/>
                </a:lnTo>
                <a:lnTo>
                  <a:pt x="142875" y="8930"/>
                </a:lnTo>
                <a:lnTo>
                  <a:pt x="133945" y="8930"/>
                </a:lnTo>
                <a:lnTo>
                  <a:pt x="116086" y="8930"/>
                </a:lnTo>
                <a:lnTo>
                  <a:pt x="107156" y="8930"/>
                </a:lnTo>
                <a:lnTo>
                  <a:pt x="80367" y="8930"/>
                </a:lnTo>
                <a:lnTo>
                  <a:pt x="62508" y="0"/>
                </a:lnTo>
                <a:lnTo>
                  <a:pt x="44648" y="0"/>
                </a:lnTo>
                <a:lnTo>
                  <a:pt x="26789" y="8930"/>
                </a:lnTo>
                <a:lnTo>
                  <a:pt x="17859" y="8930"/>
                </a:lnTo>
                <a:lnTo>
                  <a:pt x="893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3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8930" y="15180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42875"/>
                </a:lnTo>
                <a:lnTo>
                  <a:pt x="35719" y="142875"/>
                </a:lnTo>
                <a:lnTo>
                  <a:pt x="44648" y="133945"/>
                </a:lnTo>
                <a:lnTo>
                  <a:pt x="53578" y="133945"/>
                </a:lnTo>
                <a:lnTo>
                  <a:pt x="71437" y="125016"/>
                </a:lnTo>
                <a:lnTo>
                  <a:pt x="89297" y="116086"/>
                </a:lnTo>
                <a:lnTo>
                  <a:pt x="107156" y="116086"/>
                </a:lnTo>
                <a:lnTo>
                  <a:pt x="125015" y="116086"/>
                </a:lnTo>
                <a:lnTo>
                  <a:pt x="151805" y="116086"/>
                </a:lnTo>
                <a:lnTo>
                  <a:pt x="169664" y="125016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14312" y="160734"/>
                </a:lnTo>
                <a:lnTo>
                  <a:pt x="223242" y="169664"/>
                </a:lnTo>
                <a:lnTo>
                  <a:pt x="223242" y="187523"/>
                </a:lnTo>
                <a:lnTo>
                  <a:pt x="223242" y="196453"/>
                </a:lnTo>
                <a:lnTo>
                  <a:pt x="214312" y="205383"/>
                </a:lnTo>
                <a:lnTo>
                  <a:pt x="205383" y="214312"/>
                </a:lnTo>
                <a:lnTo>
                  <a:pt x="196453" y="223242"/>
                </a:lnTo>
                <a:lnTo>
                  <a:pt x="187523" y="232172"/>
                </a:lnTo>
                <a:lnTo>
                  <a:pt x="169664" y="241101"/>
                </a:lnTo>
                <a:lnTo>
                  <a:pt x="151805" y="241101"/>
                </a:lnTo>
                <a:lnTo>
                  <a:pt x="133945" y="241101"/>
                </a:lnTo>
                <a:lnTo>
                  <a:pt x="116086" y="241101"/>
                </a:lnTo>
                <a:lnTo>
                  <a:pt x="89297" y="241101"/>
                </a:lnTo>
                <a:lnTo>
                  <a:pt x="71437" y="241101"/>
                </a:lnTo>
                <a:lnTo>
                  <a:pt x="62508" y="232172"/>
                </a:lnTo>
                <a:lnTo>
                  <a:pt x="53578" y="232172"/>
                </a:lnTo>
                <a:lnTo>
                  <a:pt x="44648" y="223242"/>
                </a:lnTo>
                <a:lnTo>
                  <a:pt x="35719" y="223242"/>
                </a:lnTo>
                <a:lnTo>
                  <a:pt x="35719" y="223242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5759648" y="3027164"/>
            <a:ext cx="232173" cy="187524"/>
          </a:xfrm>
          <a:custGeom>
            <a:avLst/>
            <a:gdLst/>
            <a:ahLst/>
            <a:cxnLst/>
            <a:rect l="0" t="0" r="0" b="0"/>
            <a:pathLst>
              <a:path w="232173" h="187524">
                <a:moveTo>
                  <a:pt x="160735" y="0"/>
                </a:moveTo>
                <a:lnTo>
                  <a:pt x="160735" y="0"/>
                </a:lnTo>
                <a:lnTo>
                  <a:pt x="160735" y="0"/>
                </a:lnTo>
                <a:lnTo>
                  <a:pt x="151805" y="0"/>
                </a:lnTo>
                <a:lnTo>
                  <a:pt x="133946" y="0"/>
                </a:lnTo>
                <a:lnTo>
                  <a:pt x="116086" y="0"/>
                </a:lnTo>
                <a:lnTo>
                  <a:pt x="98227" y="0"/>
                </a:lnTo>
                <a:lnTo>
                  <a:pt x="80368" y="17859"/>
                </a:lnTo>
                <a:lnTo>
                  <a:pt x="53579" y="26789"/>
                </a:lnTo>
                <a:lnTo>
                  <a:pt x="35719" y="53578"/>
                </a:lnTo>
                <a:lnTo>
                  <a:pt x="1786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0" y="142875"/>
                </a:lnTo>
                <a:lnTo>
                  <a:pt x="0" y="160734"/>
                </a:lnTo>
                <a:lnTo>
                  <a:pt x="8930" y="178593"/>
                </a:lnTo>
                <a:lnTo>
                  <a:pt x="26790" y="187523"/>
                </a:lnTo>
                <a:lnTo>
                  <a:pt x="44649" y="187523"/>
                </a:lnTo>
                <a:lnTo>
                  <a:pt x="71438" y="187523"/>
                </a:lnTo>
                <a:lnTo>
                  <a:pt x="107157" y="187523"/>
                </a:lnTo>
                <a:lnTo>
                  <a:pt x="133946" y="178593"/>
                </a:lnTo>
                <a:lnTo>
                  <a:pt x="160735" y="169664"/>
                </a:lnTo>
                <a:lnTo>
                  <a:pt x="187524" y="160734"/>
                </a:lnTo>
                <a:lnTo>
                  <a:pt x="205383" y="142875"/>
                </a:lnTo>
                <a:lnTo>
                  <a:pt x="223243" y="125015"/>
                </a:lnTo>
                <a:lnTo>
                  <a:pt x="232172" y="107156"/>
                </a:lnTo>
                <a:lnTo>
                  <a:pt x="232172" y="98226"/>
                </a:lnTo>
                <a:lnTo>
                  <a:pt x="223243" y="80367"/>
                </a:lnTo>
                <a:lnTo>
                  <a:pt x="214313" y="62507"/>
                </a:lnTo>
                <a:lnTo>
                  <a:pt x="205383" y="53578"/>
                </a:lnTo>
                <a:lnTo>
                  <a:pt x="187524" y="35718"/>
                </a:lnTo>
                <a:lnTo>
                  <a:pt x="169665" y="26789"/>
                </a:lnTo>
                <a:lnTo>
                  <a:pt x="160735" y="26789"/>
                </a:lnTo>
                <a:lnTo>
                  <a:pt x="133946" y="26789"/>
                </a:lnTo>
                <a:lnTo>
                  <a:pt x="133946" y="26789"/>
                </a:lnTo>
                <a:lnTo>
                  <a:pt x="133946" y="26789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6188273" y="3053953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17860" y="26789"/>
                </a:lnTo>
                <a:lnTo>
                  <a:pt x="26790" y="35718"/>
                </a:lnTo>
                <a:lnTo>
                  <a:pt x="44649" y="53578"/>
                </a:lnTo>
                <a:lnTo>
                  <a:pt x="62508" y="53578"/>
                </a:lnTo>
                <a:lnTo>
                  <a:pt x="80368" y="71437"/>
                </a:lnTo>
                <a:lnTo>
                  <a:pt x="89297" y="80367"/>
                </a:lnTo>
                <a:lnTo>
                  <a:pt x="107157" y="89297"/>
                </a:lnTo>
                <a:lnTo>
                  <a:pt x="116086" y="89297"/>
                </a:lnTo>
                <a:lnTo>
                  <a:pt x="133946" y="98226"/>
                </a:lnTo>
                <a:lnTo>
                  <a:pt x="133946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6170414" y="3053953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125016" y="0"/>
                </a:moveTo>
                <a:lnTo>
                  <a:pt x="125016" y="0"/>
                </a:lnTo>
                <a:lnTo>
                  <a:pt x="116086" y="0"/>
                </a:lnTo>
                <a:lnTo>
                  <a:pt x="116086" y="0"/>
                </a:lnTo>
                <a:lnTo>
                  <a:pt x="98227" y="0"/>
                </a:lnTo>
                <a:lnTo>
                  <a:pt x="89297" y="8929"/>
                </a:lnTo>
                <a:lnTo>
                  <a:pt x="71438" y="17859"/>
                </a:lnTo>
                <a:lnTo>
                  <a:pt x="62508" y="26789"/>
                </a:lnTo>
                <a:lnTo>
                  <a:pt x="44649" y="44648"/>
                </a:lnTo>
                <a:lnTo>
                  <a:pt x="26789" y="53578"/>
                </a:lnTo>
                <a:lnTo>
                  <a:pt x="17859" y="71437"/>
                </a:lnTo>
                <a:lnTo>
                  <a:pt x="8930" y="80367"/>
                </a:lnTo>
                <a:lnTo>
                  <a:pt x="8930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6572250" y="2991445"/>
            <a:ext cx="294681" cy="250032"/>
          </a:xfrm>
          <a:custGeom>
            <a:avLst/>
            <a:gdLst/>
            <a:ahLst/>
            <a:cxnLst/>
            <a:rect l="0" t="0" r="0" b="0"/>
            <a:pathLst>
              <a:path w="294681" h="250032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62508"/>
                </a:lnTo>
                <a:lnTo>
                  <a:pt x="8930" y="71437"/>
                </a:lnTo>
                <a:lnTo>
                  <a:pt x="8930" y="89297"/>
                </a:lnTo>
                <a:lnTo>
                  <a:pt x="17859" y="107156"/>
                </a:lnTo>
                <a:lnTo>
                  <a:pt x="17859" y="116086"/>
                </a:lnTo>
                <a:lnTo>
                  <a:pt x="17859" y="142875"/>
                </a:lnTo>
                <a:lnTo>
                  <a:pt x="26789" y="160734"/>
                </a:lnTo>
                <a:lnTo>
                  <a:pt x="26789" y="178594"/>
                </a:lnTo>
                <a:lnTo>
                  <a:pt x="35719" y="196453"/>
                </a:lnTo>
                <a:lnTo>
                  <a:pt x="35719" y="214312"/>
                </a:lnTo>
                <a:lnTo>
                  <a:pt x="44648" y="223242"/>
                </a:lnTo>
                <a:lnTo>
                  <a:pt x="53578" y="241101"/>
                </a:lnTo>
                <a:lnTo>
                  <a:pt x="53578" y="241101"/>
                </a:lnTo>
                <a:lnTo>
                  <a:pt x="62508" y="241101"/>
                </a:lnTo>
                <a:lnTo>
                  <a:pt x="62508" y="241101"/>
                </a:lnTo>
                <a:lnTo>
                  <a:pt x="71438" y="232172"/>
                </a:lnTo>
                <a:lnTo>
                  <a:pt x="71438" y="223242"/>
                </a:lnTo>
                <a:lnTo>
                  <a:pt x="62508" y="205383"/>
                </a:lnTo>
                <a:lnTo>
                  <a:pt x="62508" y="187523"/>
                </a:lnTo>
                <a:lnTo>
                  <a:pt x="53578" y="160734"/>
                </a:lnTo>
                <a:lnTo>
                  <a:pt x="53578" y="133945"/>
                </a:lnTo>
                <a:lnTo>
                  <a:pt x="44648" y="116086"/>
                </a:lnTo>
                <a:lnTo>
                  <a:pt x="35719" y="89297"/>
                </a:lnTo>
                <a:lnTo>
                  <a:pt x="26789" y="71437"/>
                </a:lnTo>
                <a:lnTo>
                  <a:pt x="26789" y="53578"/>
                </a:lnTo>
                <a:lnTo>
                  <a:pt x="26789" y="35719"/>
                </a:lnTo>
                <a:lnTo>
                  <a:pt x="26789" y="26789"/>
                </a:lnTo>
                <a:lnTo>
                  <a:pt x="35719" y="893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33945" y="0"/>
                </a:lnTo>
                <a:lnTo>
                  <a:pt x="160734" y="17859"/>
                </a:lnTo>
                <a:lnTo>
                  <a:pt x="187523" y="26789"/>
                </a:lnTo>
                <a:lnTo>
                  <a:pt x="205383" y="44648"/>
                </a:lnTo>
                <a:lnTo>
                  <a:pt x="232172" y="62508"/>
                </a:lnTo>
                <a:lnTo>
                  <a:pt x="241102" y="80367"/>
                </a:lnTo>
                <a:lnTo>
                  <a:pt x="258961" y="98226"/>
                </a:lnTo>
                <a:lnTo>
                  <a:pt x="267891" y="116086"/>
                </a:lnTo>
                <a:lnTo>
                  <a:pt x="276820" y="142875"/>
                </a:lnTo>
                <a:lnTo>
                  <a:pt x="285750" y="160734"/>
                </a:lnTo>
                <a:lnTo>
                  <a:pt x="285750" y="178594"/>
                </a:lnTo>
                <a:lnTo>
                  <a:pt x="285750" y="196453"/>
                </a:lnTo>
                <a:lnTo>
                  <a:pt x="294680" y="205383"/>
                </a:lnTo>
                <a:lnTo>
                  <a:pt x="294680" y="223242"/>
                </a:lnTo>
                <a:lnTo>
                  <a:pt x="285750" y="241101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6724055" y="3330773"/>
            <a:ext cx="89298" cy="80368"/>
          </a:xfrm>
          <a:custGeom>
            <a:avLst/>
            <a:gdLst/>
            <a:ahLst/>
            <a:cxnLst/>
            <a:rect l="0" t="0" r="0" b="0"/>
            <a:pathLst>
              <a:path w="89298" h="80368">
                <a:moveTo>
                  <a:pt x="44648" y="8930"/>
                </a:move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44648" y="8930"/>
                </a:lnTo>
                <a:lnTo>
                  <a:pt x="35718" y="0"/>
                </a:lnTo>
                <a:lnTo>
                  <a:pt x="35718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8929" y="26789"/>
                </a:lnTo>
                <a:lnTo>
                  <a:pt x="0" y="35719"/>
                </a:lnTo>
                <a:lnTo>
                  <a:pt x="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29" y="71438"/>
                </a:lnTo>
                <a:lnTo>
                  <a:pt x="8929" y="71438"/>
                </a:lnTo>
                <a:lnTo>
                  <a:pt x="26789" y="80367"/>
                </a:lnTo>
                <a:lnTo>
                  <a:pt x="35718" y="80367"/>
                </a:lnTo>
                <a:lnTo>
                  <a:pt x="53578" y="71438"/>
                </a:lnTo>
                <a:lnTo>
                  <a:pt x="62508" y="71438"/>
                </a:lnTo>
                <a:lnTo>
                  <a:pt x="80367" y="62508"/>
                </a:lnTo>
                <a:lnTo>
                  <a:pt x="80367" y="62508"/>
                </a:lnTo>
                <a:lnTo>
                  <a:pt x="89297" y="53578"/>
                </a:lnTo>
                <a:lnTo>
                  <a:pt x="89297" y="44648"/>
                </a:lnTo>
                <a:lnTo>
                  <a:pt x="80367" y="44648"/>
                </a:lnTo>
                <a:lnTo>
                  <a:pt x="80367" y="35719"/>
                </a:lnTo>
                <a:lnTo>
                  <a:pt x="71437" y="26789"/>
                </a:lnTo>
                <a:lnTo>
                  <a:pt x="71437" y="17859"/>
                </a:lnTo>
                <a:lnTo>
                  <a:pt x="62508" y="17859"/>
                </a:lnTo>
                <a:lnTo>
                  <a:pt x="62508" y="8930"/>
                </a:lnTo>
                <a:lnTo>
                  <a:pt x="53578" y="8930"/>
                </a:lnTo>
                <a:lnTo>
                  <a:pt x="53578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6858000" y="3321843"/>
            <a:ext cx="53579" cy="71439"/>
          </a:xfrm>
          <a:custGeom>
            <a:avLst/>
            <a:gdLst/>
            <a:ahLst/>
            <a:cxnLst/>
            <a:rect l="0" t="0" r="0" b="0"/>
            <a:pathLst>
              <a:path w="53579" h="71439">
                <a:moveTo>
                  <a:pt x="0" y="71438"/>
                </a:moveTo>
                <a:lnTo>
                  <a:pt x="8930" y="71438"/>
                </a:lnTo>
                <a:lnTo>
                  <a:pt x="8930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62508"/>
                </a:lnTo>
                <a:lnTo>
                  <a:pt x="35719" y="53578"/>
                </a:lnTo>
                <a:lnTo>
                  <a:pt x="35719" y="44649"/>
                </a:lnTo>
                <a:lnTo>
                  <a:pt x="26789" y="35719"/>
                </a:lnTo>
                <a:lnTo>
                  <a:pt x="26789" y="26789"/>
                </a:lnTo>
                <a:lnTo>
                  <a:pt x="26789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7000875" y="3411140"/>
            <a:ext cx="205384" cy="205384"/>
          </a:xfrm>
          <a:custGeom>
            <a:avLst/>
            <a:gdLst/>
            <a:ahLst/>
            <a:cxnLst/>
            <a:rect l="0" t="0" r="0" b="0"/>
            <a:pathLst>
              <a:path w="205384" h="205384">
                <a:moveTo>
                  <a:pt x="133945" y="8930"/>
                </a:moveTo>
                <a:lnTo>
                  <a:pt x="133945" y="8930"/>
                </a:lnTo>
                <a:lnTo>
                  <a:pt x="133945" y="8930"/>
                </a:lnTo>
                <a:lnTo>
                  <a:pt x="125016" y="8930"/>
                </a:lnTo>
                <a:lnTo>
                  <a:pt x="125016" y="0"/>
                </a:lnTo>
                <a:lnTo>
                  <a:pt x="107156" y="0"/>
                </a:lnTo>
                <a:lnTo>
                  <a:pt x="107156" y="0"/>
                </a:ln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8930"/>
                </a:lnTo>
                <a:lnTo>
                  <a:pt x="44648" y="8930"/>
                </a:lnTo>
                <a:lnTo>
                  <a:pt x="17859" y="17860"/>
                </a:lnTo>
                <a:lnTo>
                  <a:pt x="17859" y="17860"/>
                </a:ln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0" y="71438"/>
                </a:lnTo>
                <a:lnTo>
                  <a:pt x="0" y="80367"/>
                </a:lnTo>
                <a:lnTo>
                  <a:pt x="0" y="8929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6"/>
                </a:lnTo>
                <a:lnTo>
                  <a:pt x="26789" y="133946"/>
                </a:lnTo>
                <a:lnTo>
                  <a:pt x="35719" y="133946"/>
                </a:lnTo>
                <a:lnTo>
                  <a:pt x="44648" y="12501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8" y="116086"/>
                </a:lnTo>
                <a:lnTo>
                  <a:pt x="80367" y="107156"/>
                </a:lnTo>
                <a:lnTo>
                  <a:pt x="98227" y="98227"/>
                </a:lnTo>
                <a:lnTo>
                  <a:pt x="107156" y="98227"/>
                </a:lnTo>
                <a:lnTo>
                  <a:pt x="125016" y="98227"/>
                </a:lnTo>
                <a:lnTo>
                  <a:pt x="142875" y="98227"/>
                </a:lnTo>
                <a:lnTo>
                  <a:pt x="151805" y="107156"/>
                </a:lnTo>
                <a:lnTo>
                  <a:pt x="169664" y="107156"/>
                </a:lnTo>
                <a:lnTo>
                  <a:pt x="178594" y="116086"/>
                </a:lnTo>
                <a:lnTo>
                  <a:pt x="187523" y="125016"/>
                </a:lnTo>
                <a:lnTo>
                  <a:pt x="196453" y="142875"/>
                </a:lnTo>
                <a:lnTo>
                  <a:pt x="205383" y="151805"/>
                </a:lnTo>
                <a:lnTo>
                  <a:pt x="205383" y="160735"/>
                </a:lnTo>
                <a:lnTo>
                  <a:pt x="205383" y="178594"/>
                </a:lnTo>
                <a:lnTo>
                  <a:pt x="205383" y="178594"/>
                </a:lnTo>
                <a:lnTo>
                  <a:pt x="196453" y="187524"/>
                </a:lnTo>
                <a:lnTo>
                  <a:pt x="178594" y="196453"/>
                </a:lnTo>
                <a:lnTo>
                  <a:pt x="169664" y="205383"/>
                </a:lnTo>
                <a:lnTo>
                  <a:pt x="151805" y="205383"/>
                </a:lnTo>
                <a:lnTo>
                  <a:pt x="133945" y="205383"/>
                </a:lnTo>
                <a:lnTo>
                  <a:pt x="116086" y="205383"/>
                </a:lnTo>
                <a:lnTo>
                  <a:pt x="98227" y="205383"/>
                </a:lnTo>
                <a:lnTo>
                  <a:pt x="80367" y="205383"/>
                </a:lnTo>
                <a:lnTo>
                  <a:pt x="53578" y="205383"/>
                </a:lnTo>
                <a:lnTo>
                  <a:pt x="35719" y="196453"/>
                </a:lnTo>
                <a:lnTo>
                  <a:pt x="26789" y="196453"/>
                </a:lnTo>
                <a:lnTo>
                  <a:pt x="8930" y="187524"/>
                </a:lnTo>
                <a:lnTo>
                  <a:pt x="0" y="187524"/>
                </a:lnTo>
                <a:lnTo>
                  <a:pt x="0" y="178594"/>
                </a:lnTo>
                <a:lnTo>
                  <a:pt x="0" y="17859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7286625" y="3437929"/>
            <a:ext cx="133946" cy="160736"/>
          </a:xfrm>
          <a:custGeom>
            <a:avLst/>
            <a:gdLst/>
            <a:ahLst/>
            <a:cxnLst/>
            <a:rect l="0" t="0" r="0" b="0"/>
            <a:pathLst>
              <a:path w="133946" h="160736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0367" y="8930"/>
                </a:lnTo>
                <a:lnTo>
                  <a:pt x="71438" y="8930"/>
                </a:lnTo>
                <a:lnTo>
                  <a:pt x="62508" y="17860"/>
                </a:lnTo>
                <a:lnTo>
                  <a:pt x="44648" y="35719"/>
                </a:lnTo>
                <a:lnTo>
                  <a:pt x="35719" y="44649"/>
                </a:lnTo>
                <a:lnTo>
                  <a:pt x="26789" y="71438"/>
                </a:lnTo>
                <a:lnTo>
                  <a:pt x="8930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42875"/>
                </a:lnTo>
                <a:lnTo>
                  <a:pt x="8930" y="151805"/>
                </a:lnTo>
                <a:lnTo>
                  <a:pt x="17859" y="151805"/>
                </a:lnTo>
                <a:lnTo>
                  <a:pt x="26789" y="160735"/>
                </a:lnTo>
                <a:lnTo>
                  <a:pt x="35719" y="160735"/>
                </a:lnTo>
                <a:lnTo>
                  <a:pt x="62508" y="151805"/>
                </a:lnTo>
                <a:lnTo>
                  <a:pt x="71438" y="142875"/>
                </a:lnTo>
                <a:lnTo>
                  <a:pt x="98227" y="133946"/>
                </a:lnTo>
                <a:lnTo>
                  <a:pt x="107156" y="125016"/>
                </a:lnTo>
                <a:lnTo>
                  <a:pt x="116086" y="107157"/>
                </a:lnTo>
                <a:lnTo>
                  <a:pt x="125016" y="89297"/>
                </a:lnTo>
                <a:lnTo>
                  <a:pt x="133945" y="71438"/>
                </a:lnTo>
                <a:lnTo>
                  <a:pt x="125016" y="53578"/>
                </a:lnTo>
                <a:lnTo>
                  <a:pt x="125016" y="44649"/>
                </a:lnTo>
                <a:lnTo>
                  <a:pt x="116086" y="26789"/>
                </a:lnTo>
                <a:lnTo>
                  <a:pt x="107156" y="17860"/>
                </a:lnTo>
                <a:lnTo>
                  <a:pt x="98227" y="17860"/>
                </a:lnTo>
                <a:lnTo>
                  <a:pt x="89297" y="8930"/>
                </a:lnTo>
                <a:lnTo>
                  <a:pt x="80367" y="8930"/>
                </a:lnTo>
                <a:lnTo>
                  <a:pt x="80367" y="893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7527727" y="3295054"/>
            <a:ext cx="160735" cy="375048"/>
          </a:xfrm>
          <a:custGeom>
            <a:avLst/>
            <a:gdLst/>
            <a:ahLst/>
            <a:cxnLst/>
            <a:rect l="0" t="0" r="0" b="0"/>
            <a:pathLst>
              <a:path w="160735" h="375048">
                <a:moveTo>
                  <a:pt x="89296" y="0"/>
                </a:moveTo>
                <a:lnTo>
                  <a:pt x="89296" y="0"/>
                </a:lnTo>
                <a:lnTo>
                  <a:pt x="89296" y="0"/>
                </a:lnTo>
                <a:lnTo>
                  <a:pt x="80367" y="0"/>
                </a:lnTo>
                <a:lnTo>
                  <a:pt x="80367" y="0"/>
                </a:lnTo>
                <a:lnTo>
                  <a:pt x="80367" y="8930"/>
                </a:lnTo>
                <a:lnTo>
                  <a:pt x="71437" y="26789"/>
                </a:lnTo>
                <a:lnTo>
                  <a:pt x="62507" y="44649"/>
                </a:lnTo>
                <a:lnTo>
                  <a:pt x="53578" y="62508"/>
                </a:lnTo>
                <a:lnTo>
                  <a:pt x="44648" y="89297"/>
                </a:lnTo>
                <a:lnTo>
                  <a:pt x="26789" y="125016"/>
                </a:lnTo>
                <a:lnTo>
                  <a:pt x="8929" y="151805"/>
                </a:lnTo>
                <a:lnTo>
                  <a:pt x="0" y="187524"/>
                </a:lnTo>
                <a:lnTo>
                  <a:pt x="0" y="214313"/>
                </a:lnTo>
                <a:lnTo>
                  <a:pt x="0" y="241102"/>
                </a:lnTo>
                <a:lnTo>
                  <a:pt x="0" y="267891"/>
                </a:lnTo>
                <a:lnTo>
                  <a:pt x="8929" y="294680"/>
                </a:lnTo>
                <a:lnTo>
                  <a:pt x="17859" y="312539"/>
                </a:lnTo>
                <a:lnTo>
                  <a:pt x="35718" y="330399"/>
                </a:lnTo>
                <a:lnTo>
                  <a:pt x="53578" y="348258"/>
                </a:lnTo>
                <a:lnTo>
                  <a:pt x="80367" y="357188"/>
                </a:lnTo>
                <a:lnTo>
                  <a:pt x="98226" y="366117"/>
                </a:lnTo>
                <a:lnTo>
                  <a:pt x="116086" y="375047"/>
                </a:lnTo>
                <a:lnTo>
                  <a:pt x="133945" y="375047"/>
                </a:lnTo>
                <a:lnTo>
                  <a:pt x="160734" y="375047"/>
                </a:lnTo>
                <a:lnTo>
                  <a:pt x="160734" y="375047"/>
                </a:lnTo>
                <a:lnTo>
                  <a:pt x="160734" y="375047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7679531" y="3455789"/>
            <a:ext cx="187525" cy="151805"/>
          </a:xfrm>
          <a:custGeom>
            <a:avLst/>
            <a:gdLst/>
            <a:ahLst/>
            <a:cxnLst/>
            <a:rect l="0" t="0" r="0" b="0"/>
            <a:pathLst>
              <a:path w="187525" h="151805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3571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7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07156"/>
                </a:lnTo>
                <a:lnTo>
                  <a:pt x="8930" y="116086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8930" y="125015"/>
                </a:lnTo>
                <a:lnTo>
                  <a:pt x="17860" y="116086"/>
                </a:lnTo>
                <a:lnTo>
                  <a:pt x="17860" y="107156"/>
                </a:lnTo>
                <a:lnTo>
                  <a:pt x="17860" y="8929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9" y="35718"/>
                </a:lnTo>
                <a:lnTo>
                  <a:pt x="44649" y="26789"/>
                </a:lnTo>
                <a:lnTo>
                  <a:pt x="53578" y="17859"/>
                </a:lnTo>
                <a:lnTo>
                  <a:pt x="62508" y="8929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0"/>
                </a:lnTo>
                <a:lnTo>
                  <a:pt x="107157" y="8929"/>
                </a:lnTo>
                <a:lnTo>
                  <a:pt x="125016" y="26789"/>
                </a:lnTo>
                <a:lnTo>
                  <a:pt x="133946" y="35718"/>
                </a:lnTo>
                <a:lnTo>
                  <a:pt x="142875" y="53578"/>
                </a:lnTo>
                <a:lnTo>
                  <a:pt x="151805" y="62507"/>
                </a:lnTo>
                <a:lnTo>
                  <a:pt x="160735" y="80367"/>
                </a:lnTo>
                <a:lnTo>
                  <a:pt x="169664" y="89297"/>
                </a:lnTo>
                <a:lnTo>
                  <a:pt x="178594" y="107156"/>
                </a:lnTo>
                <a:lnTo>
                  <a:pt x="178594" y="116086"/>
                </a:lnTo>
                <a:lnTo>
                  <a:pt x="187524" y="125015"/>
                </a:lnTo>
                <a:lnTo>
                  <a:pt x="187524" y="133945"/>
                </a:lnTo>
                <a:lnTo>
                  <a:pt x="187524" y="142875"/>
                </a:lnTo>
                <a:lnTo>
                  <a:pt x="187524" y="151804"/>
                </a:lnTo>
                <a:lnTo>
                  <a:pt x="187524" y="151804"/>
                </a:lnTo>
                <a:lnTo>
                  <a:pt x="187524" y="151804"/>
                </a:lnTo>
                <a:lnTo>
                  <a:pt x="187524" y="15180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7813477" y="3250406"/>
            <a:ext cx="205383" cy="473274"/>
          </a:xfrm>
          <a:custGeom>
            <a:avLst/>
            <a:gdLst/>
            <a:ahLst/>
            <a:cxnLst/>
            <a:rect l="0" t="0" r="0" b="0"/>
            <a:pathLst>
              <a:path w="205383" h="47327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44648" y="17859"/>
                </a:lnTo>
                <a:lnTo>
                  <a:pt x="62507" y="44648"/>
                </a:lnTo>
                <a:lnTo>
                  <a:pt x="89296" y="71437"/>
                </a:lnTo>
                <a:lnTo>
                  <a:pt x="116086" y="98226"/>
                </a:lnTo>
                <a:lnTo>
                  <a:pt x="142875" y="125015"/>
                </a:lnTo>
                <a:lnTo>
                  <a:pt x="160734" y="160734"/>
                </a:lnTo>
                <a:lnTo>
                  <a:pt x="178593" y="196453"/>
                </a:lnTo>
                <a:lnTo>
                  <a:pt x="187523" y="232172"/>
                </a:lnTo>
                <a:lnTo>
                  <a:pt x="205382" y="267890"/>
                </a:lnTo>
                <a:lnTo>
                  <a:pt x="205382" y="312539"/>
                </a:lnTo>
                <a:lnTo>
                  <a:pt x="205382" y="339328"/>
                </a:lnTo>
                <a:lnTo>
                  <a:pt x="205382" y="383976"/>
                </a:lnTo>
                <a:lnTo>
                  <a:pt x="196453" y="410765"/>
                </a:lnTo>
                <a:lnTo>
                  <a:pt x="187523" y="437555"/>
                </a:lnTo>
                <a:lnTo>
                  <a:pt x="169664" y="473273"/>
                </a:lnTo>
                <a:lnTo>
                  <a:pt x="169664" y="473273"/>
                </a:lnTo>
                <a:lnTo>
                  <a:pt x="169664" y="47327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Freeform 31"/>
          <p:cNvSpPr/>
          <p:nvPr/>
        </p:nvSpPr>
        <p:spPr bwMode="auto">
          <a:xfrm>
            <a:off x="5366742" y="4652367"/>
            <a:ext cx="410767" cy="500064"/>
          </a:xfrm>
          <a:custGeom>
            <a:avLst/>
            <a:gdLst/>
            <a:ahLst/>
            <a:cxnLst/>
            <a:rect l="0" t="0" r="0" b="0"/>
            <a:pathLst>
              <a:path w="410767" h="500064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4"/>
                </a:lnTo>
                <a:lnTo>
                  <a:pt x="8930" y="196453"/>
                </a:lnTo>
                <a:lnTo>
                  <a:pt x="8930" y="223242"/>
                </a:lnTo>
                <a:lnTo>
                  <a:pt x="8930" y="250031"/>
                </a:lnTo>
                <a:lnTo>
                  <a:pt x="8930" y="285750"/>
                </a:lnTo>
                <a:lnTo>
                  <a:pt x="8930" y="312539"/>
                </a:lnTo>
                <a:lnTo>
                  <a:pt x="8930" y="348258"/>
                </a:lnTo>
                <a:lnTo>
                  <a:pt x="8930" y="375047"/>
                </a:lnTo>
                <a:lnTo>
                  <a:pt x="8930" y="401836"/>
                </a:lnTo>
                <a:lnTo>
                  <a:pt x="8930" y="428625"/>
                </a:lnTo>
                <a:lnTo>
                  <a:pt x="8930" y="446485"/>
                </a:lnTo>
                <a:lnTo>
                  <a:pt x="17860" y="455414"/>
                </a:lnTo>
                <a:lnTo>
                  <a:pt x="17860" y="464344"/>
                </a:lnTo>
                <a:lnTo>
                  <a:pt x="17860" y="464344"/>
                </a:lnTo>
                <a:lnTo>
                  <a:pt x="26789" y="464344"/>
                </a:lnTo>
                <a:lnTo>
                  <a:pt x="26789" y="455414"/>
                </a:lnTo>
                <a:lnTo>
                  <a:pt x="26789" y="446485"/>
                </a:lnTo>
                <a:lnTo>
                  <a:pt x="26789" y="419696"/>
                </a:lnTo>
                <a:lnTo>
                  <a:pt x="26789" y="392906"/>
                </a:lnTo>
                <a:lnTo>
                  <a:pt x="26789" y="357188"/>
                </a:lnTo>
                <a:lnTo>
                  <a:pt x="17860" y="321469"/>
                </a:lnTo>
                <a:lnTo>
                  <a:pt x="17860" y="285750"/>
                </a:lnTo>
                <a:lnTo>
                  <a:pt x="17860" y="250031"/>
                </a:lnTo>
                <a:lnTo>
                  <a:pt x="17860" y="223242"/>
                </a:lnTo>
                <a:lnTo>
                  <a:pt x="8930" y="187523"/>
                </a:lnTo>
                <a:lnTo>
                  <a:pt x="8930" y="151804"/>
                </a:lnTo>
                <a:lnTo>
                  <a:pt x="8930" y="125015"/>
                </a:lnTo>
                <a:lnTo>
                  <a:pt x="17860" y="98226"/>
                </a:lnTo>
                <a:lnTo>
                  <a:pt x="17860" y="71437"/>
                </a:lnTo>
                <a:lnTo>
                  <a:pt x="26789" y="53578"/>
                </a:lnTo>
                <a:lnTo>
                  <a:pt x="35719" y="35719"/>
                </a:lnTo>
                <a:lnTo>
                  <a:pt x="53578" y="1785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6" y="0"/>
                </a:lnTo>
                <a:lnTo>
                  <a:pt x="133946" y="8929"/>
                </a:lnTo>
                <a:lnTo>
                  <a:pt x="151805" y="8929"/>
                </a:lnTo>
                <a:lnTo>
                  <a:pt x="178594" y="26789"/>
                </a:lnTo>
                <a:lnTo>
                  <a:pt x="205383" y="35719"/>
                </a:lnTo>
                <a:lnTo>
                  <a:pt x="232172" y="62508"/>
                </a:lnTo>
                <a:lnTo>
                  <a:pt x="258961" y="89297"/>
                </a:lnTo>
                <a:lnTo>
                  <a:pt x="276821" y="116086"/>
                </a:lnTo>
                <a:lnTo>
                  <a:pt x="303610" y="151804"/>
                </a:lnTo>
                <a:lnTo>
                  <a:pt x="321469" y="178594"/>
                </a:lnTo>
                <a:lnTo>
                  <a:pt x="339328" y="214312"/>
                </a:lnTo>
                <a:lnTo>
                  <a:pt x="357188" y="250031"/>
                </a:lnTo>
                <a:lnTo>
                  <a:pt x="375047" y="285750"/>
                </a:lnTo>
                <a:lnTo>
                  <a:pt x="383977" y="321469"/>
                </a:lnTo>
                <a:lnTo>
                  <a:pt x="401836" y="357188"/>
                </a:lnTo>
                <a:lnTo>
                  <a:pt x="401836" y="392906"/>
                </a:lnTo>
                <a:lnTo>
                  <a:pt x="410766" y="419696"/>
                </a:lnTo>
                <a:lnTo>
                  <a:pt x="410766" y="446485"/>
                </a:lnTo>
                <a:lnTo>
                  <a:pt x="401836" y="464344"/>
                </a:lnTo>
                <a:lnTo>
                  <a:pt x="401836" y="482203"/>
                </a:lnTo>
                <a:lnTo>
                  <a:pt x="401836" y="491133"/>
                </a:lnTo>
                <a:lnTo>
                  <a:pt x="401836" y="500063"/>
                </a:lnTo>
                <a:lnTo>
                  <a:pt x="401836" y="500063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Freeform 32"/>
          <p:cNvSpPr/>
          <p:nvPr/>
        </p:nvSpPr>
        <p:spPr bwMode="auto">
          <a:xfrm>
            <a:off x="5947172" y="4714875"/>
            <a:ext cx="71438" cy="330399"/>
          </a:xfrm>
          <a:custGeom>
            <a:avLst/>
            <a:gdLst/>
            <a:ahLst/>
            <a:cxnLst/>
            <a:rect l="0" t="0" r="0" b="0"/>
            <a:pathLst>
              <a:path w="71438" h="33039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35718"/>
                </a:lnTo>
                <a:lnTo>
                  <a:pt x="26789" y="53578"/>
                </a:lnTo>
                <a:lnTo>
                  <a:pt x="35719" y="80367"/>
                </a:lnTo>
                <a:lnTo>
                  <a:pt x="35719" y="107156"/>
                </a:lnTo>
                <a:lnTo>
                  <a:pt x="44648" y="142875"/>
                </a:lnTo>
                <a:lnTo>
                  <a:pt x="44648" y="178594"/>
                </a:lnTo>
                <a:lnTo>
                  <a:pt x="53578" y="205383"/>
                </a:lnTo>
                <a:lnTo>
                  <a:pt x="62508" y="241102"/>
                </a:lnTo>
                <a:lnTo>
                  <a:pt x="62508" y="267891"/>
                </a:lnTo>
                <a:lnTo>
                  <a:pt x="62508" y="303609"/>
                </a:lnTo>
                <a:lnTo>
                  <a:pt x="71437" y="330398"/>
                </a:lnTo>
                <a:lnTo>
                  <a:pt x="71437" y="330398"/>
                </a:lnTo>
                <a:lnTo>
                  <a:pt x="71437" y="330398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929313" y="4857750"/>
            <a:ext cx="276821" cy="35720"/>
          </a:xfrm>
          <a:custGeom>
            <a:avLst/>
            <a:gdLst/>
            <a:ahLst/>
            <a:cxnLst/>
            <a:rect l="0" t="0" r="0" b="0"/>
            <a:pathLst>
              <a:path w="276821" h="35720">
                <a:moveTo>
                  <a:pt x="0" y="35719"/>
                </a:moveTo>
                <a:lnTo>
                  <a:pt x="0" y="26789"/>
                </a:lnTo>
                <a:lnTo>
                  <a:pt x="0" y="26789"/>
                </a:lnTo>
                <a:lnTo>
                  <a:pt x="17859" y="17859"/>
                </a:lnTo>
                <a:lnTo>
                  <a:pt x="35718" y="8929"/>
                </a:lnTo>
                <a:lnTo>
                  <a:pt x="62507" y="8929"/>
                </a:lnTo>
                <a:lnTo>
                  <a:pt x="89296" y="0"/>
                </a:lnTo>
                <a:lnTo>
                  <a:pt x="125015" y="0"/>
                </a:lnTo>
                <a:lnTo>
                  <a:pt x="160734" y="0"/>
                </a:lnTo>
                <a:lnTo>
                  <a:pt x="196453" y="0"/>
                </a:lnTo>
                <a:lnTo>
                  <a:pt x="232171" y="0"/>
                </a:lnTo>
                <a:lnTo>
                  <a:pt x="258960" y="0"/>
                </a:lnTo>
                <a:lnTo>
                  <a:pt x="276820" y="0"/>
                </a:lnTo>
                <a:lnTo>
                  <a:pt x="276820" y="0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Freeform 34"/>
          <p:cNvSpPr/>
          <p:nvPr/>
        </p:nvSpPr>
        <p:spPr bwMode="auto">
          <a:xfrm>
            <a:off x="6277570" y="4580929"/>
            <a:ext cx="321470" cy="526853"/>
          </a:xfrm>
          <a:custGeom>
            <a:avLst/>
            <a:gdLst/>
            <a:ahLst/>
            <a:cxnLst/>
            <a:rect l="0" t="0" r="0" b="0"/>
            <a:pathLst>
              <a:path w="321470" h="526853">
                <a:moveTo>
                  <a:pt x="178594" y="0"/>
                </a:moveTo>
                <a:lnTo>
                  <a:pt x="17859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5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6" y="26789"/>
                </a:lnTo>
                <a:lnTo>
                  <a:pt x="116086" y="44649"/>
                </a:lnTo>
                <a:lnTo>
                  <a:pt x="98227" y="62508"/>
                </a:lnTo>
                <a:lnTo>
                  <a:pt x="80368" y="89297"/>
                </a:lnTo>
                <a:lnTo>
                  <a:pt x="53578" y="125016"/>
                </a:lnTo>
                <a:lnTo>
                  <a:pt x="35719" y="160735"/>
                </a:lnTo>
                <a:lnTo>
                  <a:pt x="17860" y="205383"/>
                </a:lnTo>
                <a:lnTo>
                  <a:pt x="8930" y="241102"/>
                </a:lnTo>
                <a:lnTo>
                  <a:pt x="0" y="285750"/>
                </a:lnTo>
                <a:lnTo>
                  <a:pt x="0" y="321469"/>
                </a:lnTo>
                <a:lnTo>
                  <a:pt x="8930" y="348259"/>
                </a:lnTo>
                <a:lnTo>
                  <a:pt x="17860" y="383977"/>
                </a:lnTo>
                <a:lnTo>
                  <a:pt x="35719" y="410766"/>
                </a:lnTo>
                <a:lnTo>
                  <a:pt x="62508" y="437555"/>
                </a:lnTo>
                <a:lnTo>
                  <a:pt x="89297" y="464344"/>
                </a:lnTo>
                <a:lnTo>
                  <a:pt x="125016" y="491134"/>
                </a:lnTo>
                <a:lnTo>
                  <a:pt x="160735" y="508993"/>
                </a:lnTo>
                <a:lnTo>
                  <a:pt x="196453" y="517923"/>
                </a:lnTo>
                <a:lnTo>
                  <a:pt x="232172" y="526852"/>
                </a:lnTo>
                <a:lnTo>
                  <a:pt x="258961" y="526852"/>
                </a:lnTo>
                <a:lnTo>
                  <a:pt x="285750" y="517923"/>
                </a:lnTo>
                <a:lnTo>
                  <a:pt x="303610" y="508993"/>
                </a:lnTo>
                <a:lnTo>
                  <a:pt x="312539" y="491134"/>
                </a:lnTo>
                <a:lnTo>
                  <a:pt x="321469" y="473274"/>
                </a:lnTo>
                <a:lnTo>
                  <a:pt x="321469" y="455415"/>
                </a:lnTo>
                <a:lnTo>
                  <a:pt x="312539" y="428626"/>
                </a:lnTo>
                <a:lnTo>
                  <a:pt x="303610" y="401837"/>
                </a:lnTo>
                <a:lnTo>
                  <a:pt x="294680" y="383977"/>
                </a:lnTo>
                <a:lnTo>
                  <a:pt x="276821" y="375048"/>
                </a:lnTo>
                <a:lnTo>
                  <a:pt x="258961" y="357188"/>
                </a:lnTo>
                <a:lnTo>
                  <a:pt x="241102" y="357188"/>
                </a:lnTo>
                <a:lnTo>
                  <a:pt x="223243" y="348259"/>
                </a:lnTo>
                <a:lnTo>
                  <a:pt x="205383" y="357188"/>
                </a:lnTo>
                <a:lnTo>
                  <a:pt x="187524" y="366118"/>
                </a:lnTo>
                <a:lnTo>
                  <a:pt x="178594" y="375048"/>
                </a:lnTo>
                <a:lnTo>
                  <a:pt x="169664" y="401837"/>
                </a:lnTo>
                <a:lnTo>
                  <a:pt x="160735" y="419696"/>
                </a:lnTo>
                <a:lnTo>
                  <a:pt x="151805" y="446485"/>
                </a:lnTo>
                <a:lnTo>
                  <a:pt x="151805" y="473274"/>
                </a:lnTo>
                <a:lnTo>
                  <a:pt x="151805" y="491134"/>
                </a:lnTo>
                <a:lnTo>
                  <a:pt x="151805" y="491134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as algebraic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20 pieces of pizza divided by a group of people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times as many.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6 feet shorter than the length of a bus.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8 dollars more for a bill.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2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542</TotalTime>
  <Words>343</Words>
  <Application>Microsoft Office PowerPoint</Application>
  <PresentationFormat>On-screen Show (4:3)</PresentationFormat>
  <Paragraphs>108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Trek</vt:lpstr>
      <vt:lpstr>Orbit</vt:lpstr>
      <vt:lpstr>1_Orbit</vt:lpstr>
      <vt:lpstr>1.2 variables and expressions</vt:lpstr>
      <vt:lpstr>Definitions </vt:lpstr>
      <vt:lpstr>Tell if examples are numerical, variable expressions or variables </vt:lpstr>
      <vt:lpstr>Evaluate Expression</vt:lpstr>
      <vt:lpstr>Student Examples Evaluate when x = 3</vt:lpstr>
      <vt:lpstr>Evaluate 2 Variable Expressions</vt:lpstr>
      <vt:lpstr>Student Examples Evaluate a = 8, b = 4 and c = 16</vt:lpstr>
      <vt:lpstr>Write as an algebraic expression</vt:lpstr>
      <vt:lpstr>Write as algebraic expression</vt:lpstr>
      <vt:lpstr>Word Problem</vt:lpstr>
      <vt:lpstr>Wrap – up 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 variables and expressions</dc:title>
  <dc:creator>admin</dc:creator>
  <cp:lastModifiedBy>Garth Fiedler</cp:lastModifiedBy>
  <cp:revision>33</cp:revision>
  <dcterms:created xsi:type="dcterms:W3CDTF">2010-08-13T16:13:14Z</dcterms:created>
  <dcterms:modified xsi:type="dcterms:W3CDTF">2016-02-22T15:09:00Z</dcterms:modified>
</cp:coreProperties>
</file>