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8E667-A4B7-4122-86CC-AC91302827C8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98611-6213-4F94-9134-221D12E2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8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C36BB-5763-41B7-BD8D-5D0ACF45C26F}" type="slidenum">
              <a:rPr lang="en-US"/>
              <a:pPr/>
              <a:t>4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7978F-D459-4739-A093-92DE8D571267}" type="slidenum">
              <a:rPr lang="en-US"/>
              <a:pPr/>
              <a:t>7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30BF9-ADC6-4BB4-A860-65261758BE58}" type="slidenum">
              <a:rPr lang="en-US"/>
              <a:pPr/>
              <a:t>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E2502-2600-4150-97ED-39001CDF5076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5B704D-EFD1-49D2-A472-16C8DB7A1287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8143754-DFCB-4F04-9BD5-DC09414E3D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6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/Comments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19-21, #’s: 14-38 evens, 43-46</a:t>
            </a:r>
            <a:r>
              <a:rPr lang="en-US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Write eight cubed in exponential form.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Evaluate 7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Evaluate (x + y)</a:t>
            </a:r>
            <a:r>
              <a:rPr lang="en-US" baseline="30000" dirty="0" smtClean="0"/>
              <a:t>2</a:t>
            </a:r>
            <a:r>
              <a:rPr lang="en-US" dirty="0" smtClean="0"/>
              <a:t> when x = 4 and y = 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 x 5 x 5 x n x n x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19400"/>
            <a:ext cx="7772400" cy="1975104"/>
          </a:xfrm>
        </p:spPr>
        <p:txBody>
          <a:bodyPr/>
          <a:lstStyle/>
          <a:p>
            <a:r>
              <a:rPr lang="en-US" dirty="0" smtClean="0"/>
              <a:t>1.3 Order of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the objective for today is to be able to learn the order of operations in correct order and be able to apply them to </a:t>
            </a:r>
            <a:r>
              <a:rPr lang="en-US" smtClean="0"/>
              <a:t>solve problems.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8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Definitions/Order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Order of Operations: solve more than one operation.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Order: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Parentheses: (  ), {  }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Exponents: x</a:t>
            </a:r>
            <a:r>
              <a:rPr lang="en-US" baseline="30000" dirty="0">
                <a:solidFill>
                  <a:srgbClr val="FFFF00"/>
                </a:solidFill>
              </a:rPr>
              <a:t>3</a:t>
            </a:r>
            <a:r>
              <a:rPr lang="en-US" dirty="0">
                <a:solidFill>
                  <a:srgbClr val="FFFF00"/>
                </a:solidFill>
              </a:rPr>
              <a:t>, x</a:t>
            </a:r>
            <a:r>
              <a:rPr lang="en-US" baseline="30000" dirty="0">
                <a:solidFill>
                  <a:srgbClr val="FFFF00"/>
                </a:solidFill>
              </a:rPr>
              <a:t>2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Multiply: x / Divide:  /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Add:   + / Subtract: -</a:t>
            </a:r>
          </a:p>
          <a:p>
            <a:pPr lvl="1">
              <a:lnSpc>
                <a:spcPct val="90000"/>
              </a:lnSpc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HELPER: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Parenthesis = Please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Exponents = Excuse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Multiply </a:t>
            </a:r>
            <a:r>
              <a:rPr lang="en-US" dirty="0" smtClean="0"/>
              <a:t>= My 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Divide = Dear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Addition = Aunt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Subtract = Sally</a:t>
            </a:r>
          </a:p>
        </p:txBody>
      </p:sp>
    </p:spTree>
    <p:extLst>
      <p:ext uri="{BB962C8B-B14F-4D97-AF65-F5344CB8AC3E}">
        <p14:creationId xmlns:p14="http://schemas.microsoft.com/office/powerpoint/2010/main" val="28487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6 / 3 + 7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¾ x 2</a:t>
            </a:r>
            <a:r>
              <a:rPr lang="en-US" baseline="30000" dirty="0" smtClean="0"/>
              <a:t>2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{(7 – 2)</a:t>
            </a:r>
            <a:r>
              <a:rPr lang="en-US" b="1" baseline="30000" dirty="0" smtClean="0"/>
              <a:t>2</a:t>
            </a:r>
            <a:r>
              <a:rPr lang="en-US" b="1" dirty="0" smtClean="0"/>
              <a:t> + 5} + 15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16 / 4 x 2</a:t>
            </a:r>
            <a:r>
              <a:rPr lang="en-US" b="1" baseline="30000" dirty="0" smtClean="0"/>
              <a:t>2</a:t>
            </a:r>
            <a:endParaRPr lang="en-US" b="1" baseline="30000" dirty="0"/>
          </a:p>
        </p:txBody>
      </p:sp>
    </p:spTree>
    <p:extLst>
      <p:ext uri="{BB962C8B-B14F-4D97-AF65-F5344CB8AC3E}">
        <p14:creationId xmlns:p14="http://schemas.microsoft.com/office/powerpoint/2010/main" val="13065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 x 7 + 5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6 / 2 + 2 x 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6(5 – 4)</a:t>
            </a:r>
            <a:r>
              <a:rPr lang="en-US" baseline="30000" dirty="0" smtClean="0"/>
              <a:t>2</a:t>
            </a:r>
            <a:r>
              <a:rPr lang="en-US" dirty="0" smtClean="0"/>
              <a:t> + 3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{10 + (4</a:t>
            </a:r>
            <a:r>
              <a:rPr lang="en-US" baseline="30000" dirty="0" smtClean="0"/>
              <a:t>2</a:t>
            </a:r>
            <a:r>
              <a:rPr lang="en-US" dirty="0" smtClean="0"/>
              <a:t> x 2)} /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Symbols / Examples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FF00"/>
                </a:solidFill>
              </a:rPr>
              <a:t>Kinds:</a:t>
            </a:r>
          </a:p>
          <a:p>
            <a:pPr lvl="1"/>
            <a:r>
              <a:rPr lang="en-US" sz="2000">
                <a:solidFill>
                  <a:srgbClr val="FFFF00"/>
                </a:solidFill>
              </a:rPr>
              <a:t>Brackets {  }</a:t>
            </a:r>
          </a:p>
          <a:p>
            <a:pPr lvl="1"/>
            <a:r>
              <a:rPr lang="en-US" sz="2000">
                <a:solidFill>
                  <a:srgbClr val="FFFF00"/>
                </a:solidFill>
              </a:rPr>
              <a:t>Parenthesis (   )</a:t>
            </a:r>
          </a:p>
          <a:p>
            <a:pPr lvl="1"/>
            <a:r>
              <a:rPr lang="en-US" sz="2000">
                <a:solidFill>
                  <a:srgbClr val="FFFF00"/>
                </a:solidFill>
              </a:rPr>
              <a:t>Fraction bars  /</a:t>
            </a:r>
          </a:p>
          <a:p>
            <a:pPr lvl="1"/>
            <a:r>
              <a:rPr lang="en-US" sz="2000">
                <a:solidFill>
                  <a:srgbClr val="FFFF00"/>
                </a:solidFill>
              </a:rPr>
              <a:t>Do in this order!!!</a:t>
            </a:r>
          </a:p>
          <a:p>
            <a:endParaRPr lang="en-US" sz="2400">
              <a:solidFill>
                <a:srgbClr val="FFFF00"/>
              </a:solidFill>
            </a:endParaRPr>
          </a:p>
          <a:p>
            <a:r>
              <a:rPr lang="en-US" sz="2400"/>
              <a:t>Note: have division need to rewrite.</a:t>
            </a:r>
          </a:p>
          <a:p>
            <a:r>
              <a:rPr lang="en-US" sz="2400"/>
              <a:t>Ex: </a:t>
            </a:r>
            <a:r>
              <a:rPr lang="en-US" sz="2400" u="sng"/>
              <a:t>4 + 5</a:t>
            </a:r>
            <a:r>
              <a:rPr lang="en-US" sz="240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3 - 2</a:t>
            </a:r>
          </a:p>
          <a:p>
            <a:pPr lvl="1"/>
            <a:r>
              <a:rPr lang="en-US" sz="2000"/>
              <a:t>Write as (4 + 5) / (3 – 2)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u="sng" dirty="0" smtClean="0"/>
              <a:t>18 </a:t>
            </a:r>
            <a:r>
              <a:rPr lang="en-US" sz="2400" u="sng" dirty="0"/>
              <a:t>- 6</a:t>
            </a:r>
            <a:r>
              <a:rPr lang="en-US" sz="2400" dirty="0"/>
              <a:t> </a:t>
            </a:r>
          </a:p>
          <a:p>
            <a:pPr marL="68580" indent="0" algn="ctr">
              <a:buNone/>
            </a:pPr>
            <a:r>
              <a:rPr lang="en-US" sz="2400" dirty="0" smtClean="0"/>
              <a:t>7 – 4</a:t>
            </a:r>
          </a:p>
          <a:p>
            <a:pPr marL="68580" indent="0" algn="ctr">
              <a:buNone/>
            </a:pPr>
            <a:endParaRPr lang="en-US" sz="2400" dirty="0"/>
          </a:p>
          <a:p>
            <a:pPr marL="68580" indent="0" algn="ctr">
              <a:buNone/>
            </a:pPr>
            <a:endParaRPr lang="en-US" sz="2400" dirty="0" smtClean="0"/>
          </a:p>
          <a:p>
            <a:pPr marL="68580" indent="0" algn="ctr">
              <a:buNone/>
            </a:pPr>
            <a:r>
              <a:rPr lang="en-US" sz="2400" u="sng" dirty="0" smtClean="0"/>
              <a:t>7 x 4 </a:t>
            </a:r>
          </a:p>
          <a:p>
            <a:pPr marL="68580" indent="0" algn="ctr">
              <a:buNone/>
            </a:pPr>
            <a:r>
              <a:rPr lang="en-US" sz="2400" dirty="0" smtClean="0"/>
              <a:t>8 + 7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- 1</a:t>
            </a:r>
            <a:endParaRPr lang="en-US" sz="2400" dirty="0"/>
          </a:p>
          <a:p>
            <a:pPr marL="525780" indent="-457200">
              <a:buFont typeface="Wingdings" pitchFamily="2" charset="2"/>
              <a:buAutoNum type="arabicPlain" startAt="7"/>
            </a:pPr>
            <a:endParaRPr lang="en-US" sz="2400" dirty="0" smtClean="0"/>
          </a:p>
          <a:p>
            <a:pPr marL="6858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1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Sales Tax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 find:</a:t>
            </a:r>
          </a:p>
          <a:p>
            <a:pPr lvl="1"/>
            <a:r>
              <a:rPr lang="en-US" dirty="0" err="1">
                <a:solidFill>
                  <a:srgbClr val="FFFF00"/>
                </a:solidFill>
              </a:rPr>
              <a:t>Mulitply</a:t>
            </a:r>
            <a:r>
              <a:rPr lang="en-US" dirty="0">
                <a:solidFill>
                  <a:srgbClr val="FFFF00"/>
                </a:solidFill>
              </a:rPr>
              <a:t> original by %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Add to total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Find the total cost if meal was $20 with 6% </a:t>
            </a:r>
            <a:r>
              <a:rPr lang="en-US" dirty="0" smtClean="0"/>
              <a:t>tax.</a:t>
            </a: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Tax, Tip-</a:t>
            </a:r>
            <a:r>
              <a:rPr lang="en-US" dirty="0" err="1">
                <a:solidFill>
                  <a:srgbClr val="FFFF00"/>
                </a:solidFill>
              </a:rPr>
              <a:t>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Food bill: $12</a:t>
            </a:r>
          </a:p>
          <a:p>
            <a:pPr>
              <a:buFont typeface="Wingdings" pitchFamily="2" charset="2"/>
              <a:buNone/>
            </a:pPr>
            <a:r>
              <a:rPr lang="en-US"/>
              <a:t>	tax: 5%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Taxi fare: $42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Tax: </a:t>
            </a:r>
            <a:r>
              <a:rPr lang="en-US" dirty="0"/>
              <a:t>10%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Meal: $25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tax: 5%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742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222</TotalTime>
  <Words>287</Words>
  <Application>Microsoft Office PowerPoint</Application>
  <PresentationFormat>On-screen Show (4:3)</PresentationFormat>
  <Paragraphs>90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PowerPoint Presentation</vt:lpstr>
      <vt:lpstr>Review</vt:lpstr>
      <vt:lpstr>1.3 Order of Operations</vt:lpstr>
      <vt:lpstr>Definitions/Order</vt:lpstr>
      <vt:lpstr>Evaluate</vt:lpstr>
      <vt:lpstr>Evaluate</vt:lpstr>
      <vt:lpstr>Grouping Symbols / Examples</vt:lpstr>
      <vt:lpstr>Sales Tax</vt:lpstr>
      <vt:lpstr>Tax, Tip-st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Order of Operations</dc:title>
  <dc:creator>Garth Fiedler</dc:creator>
  <cp:lastModifiedBy>Garth Fiedler</cp:lastModifiedBy>
  <cp:revision>14</cp:revision>
  <dcterms:created xsi:type="dcterms:W3CDTF">2012-04-26T14:22:43Z</dcterms:created>
  <dcterms:modified xsi:type="dcterms:W3CDTF">2014-08-08T18:15:09Z</dcterms:modified>
</cp:coreProperties>
</file>