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AD0C-9CE5-4ED6-AE46-B523AEF16A0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2D1B-A735-486C-9483-390CA8FCF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5BDD8-32C2-4E3B-A193-4395633DF3F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6A6F1-EA7B-4E90-86B6-B8B197D91A5C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C36BB-5763-41B7-BD8D-5D0ACF45C26F}" type="slidenum">
              <a:rPr lang="en-US"/>
              <a:pPr/>
              <a:t>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7978F-D459-4739-A093-92DE8D571267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D7924-0F91-49CD-8299-9D3BEB15B19B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FF293-8E1F-4ED4-80B7-AD6E5B4227C0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C528EE-11CA-4030-8C87-9843154660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4853-DAEC-4AC5-99A9-B9EB60CAB9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C20B-ABEB-48B9-82FD-8E246090B6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CEFA4-139C-410A-BF4C-00408A09A0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A4F5-7B87-4E77-8661-9E9364B7CC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6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A929E-C9FC-415E-8746-B09B07EC4F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F81F-74F9-42B5-9350-8C78E41948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1809-FE4B-4645-9D7E-CBC4AD4B50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5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7E23-2887-4902-BF24-3CCF8DEBD8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4882A-6270-411D-BDD9-434172DA86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6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B7A3A-6302-4859-817D-EB8BDAFA49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9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C1B386-3FAA-46E0-B086-9F313EFA56D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7F144F-6282-4FC1-93DD-F35353EC2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A4A7B-5330-41A6-9018-D26EC05BE9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15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1.1 words and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Objective: Students should be able to demonstrate they know the order of operations and how to apply it.  They should know what a numerical expression is and how to write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3505200" cy="3810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Evaluate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Solve to get a numerical value.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Numerical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expression: numbers and operations.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Ex: 2 + 5 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  <a:p>
            <a:pPr marL="514350" lvl="1" indent="0">
              <a:buNone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352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Verbal model: use math symbols and apply to words.</a:t>
            </a:r>
          </a:p>
          <a:p>
            <a:pPr>
              <a:lnSpc>
                <a:spcPct val="90000"/>
              </a:lnSpc>
            </a:pP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Key Words: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Addition: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Subtraction: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difference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Multiplication: of,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product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Division: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quotient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Examples of verbal expression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Tell me what math you would use.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Product of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Increased by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Divided into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Decreased by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Write out as a math problem.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30 increased by 5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product of 5 and </a:t>
            </a:r>
            <a:r>
              <a:rPr lang="en-US" dirty="0" smtClean="0"/>
              <a:t>6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difference </a:t>
            </a:r>
            <a:r>
              <a:rPr lang="en-US"/>
              <a:t>of </a:t>
            </a:r>
            <a:r>
              <a:rPr lang="en-US" smtClean="0"/>
              <a:t>10 </a:t>
            </a:r>
            <a:r>
              <a:rPr lang="en-US" dirty="0"/>
              <a:t>and 7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884164" y="3223617"/>
            <a:ext cx="401837" cy="383977"/>
          </a:xfrm>
          <a:custGeom>
            <a:avLst/>
            <a:gdLst/>
            <a:ahLst/>
            <a:cxnLst/>
            <a:rect l="0" t="0" r="0" b="0"/>
            <a:pathLst>
              <a:path w="401837" h="38397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44649" y="44648"/>
                </a:lnTo>
                <a:lnTo>
                  <a:pt x="62508" y="71437"/>
                </a:lnTo>
                <a:lnTo>
                  <a:pt x="80367" y="89297"/>
                </a:lnTo>
                <a:lnTo>
                  <a:pt x="98227" y="107156"/>
                </a:lnTo>
                <a:lnTo>
                  <a:pt x="125016" y="125015"/>
                </a:lnTo>
                <a:lnTo>
                  <a:pt x="142875" y="151804"/>
                </a:lnTo>
                <a:lnTo>
                  <a:pt x="169664" y="169664"/>
                </a:lnTo>
                <a:lnTo>
                  <a:pt x="187524" y="196453"/>
                </a:lnTo>
                <a:lnTo>
                  <a:pt x="223242" y="214312"/>
                </a:lnTo>
                <a:lnTo>
                  <a:pt x="250031" y="232172"/>
                </a:lnTo>
                <a:lnTo>
                  <a:pt x="276820" y="258961"/>
                </a:lnTo>
                <a:lnTo>
                  <a:pt x="294680" y="276820"/>
                </a:lnTo>
                <a:lnTo>
                  <a:pt x="312539" y="294679"/>
                </a:lnTo>
                <a:lnTo>
                  <a:pt x="339328" y="312539"/>
                </a:lnTo>
                <a:lnTo>
                  <a:pt x="348258" y="330398"/>
                </a:lnTo>
                <a:lnTo>
                  <a:pt x="366117" y="339328"/>
                </a:lnTo>
                <a:lnTo>
                  <a:pt x="375047" y="348258"/>
                </a:lnTo>
                <a:lnTo>
                  <a:pt x="383977" y="366117"/>
                </a:lnTo>
                <a:lnTo>
                  <a:pt x="392906" y="366117"/>
                </a:lnTo>
                <a:lnTo>
                  <a:pt x="392906" y="375047"/>
                </a:lnTo>
                <a:lnTo>
                  <a:pt x="401836" y="375047"/>
                </a:lnTo>
                <a:lnTo>
                  <a:pt x="401836" y="383976"/>
                </a:lnTo>
                <a:lnTo>
                  <a:pt x="401836" y="383976"/>
                </a:lnTo>
                <a:lnTo>
                  <a:pt x="401836" y="383976"/>
                </a:lnTo>
                <a:lnTo>
                  <a:pt x="401836" y="38397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000250" y="3259336"/>
            <a:ext cx="223243" cy="357188"/>
          </a:xfrm>
          <a:custGeom>
            <a:avLst/>
            <a:gdLst/>
            <a:ahLst/>
            <a:cxnLst/>
            <a:rect l="0" t="0" r="0" b="0"/>
            <a:pathLst>
              <a:path w="223243" h="357188">
                <a:moveTo>
                  <a:pt x="214313" y="17859"/>
                </a:moveTo>
                <a:lnTo>
                  <a:pt x="214313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8929"/>
                </a:lnTo>
                <a:lnTo>
                  <a:pt x="205383" y="17859"/>
                </a:lnTo>
                <a:lnTo>
                  <a:pt x="205383" y="26789"/>
                </a:lnTo>
                <a:lnTo>
                  <a:pt x="187523" y="44648"/>
                </a:lnTo>
                <a:lnTo>
                  <a:pt x="178594" y="71437"/>
                </a:lnTo>
                <a:lnTo>
                  <a:pt x="160734" y="98226"/>
                </a:lnTo>
                <a:lnTo>
                  <a:pt x="142875" y="125015"/>
                </a:lnTo>
                <a:lnTo>
                  <a:pt x="125016" y="151804"/>
                </a:lnTo>
                <a:lnTo>
                  <a:pt x="107156" y="178593"/>
                </a:lnTo>
                <a:lnTo>
                  <a:pt x="98227" y="205382"/>
                </a:lnTo>
                <a:lnTo>
                  <a:pt x="71438" y="232171"/>
                </a:lnTo>
                <a:lnTo>
                  <a:pt x="53578" y="250031"/>
                </a:lnTo>
                <a:lnTo>
                  <a:pt x="44648" y="276820"/>
                </a:lnTo>
                <a:lnTo>
                  <a:pt x="26789" y="294679"/>
                </a:lnTo>
                <a:lnTo>
                  <a:pt x="17859" y="303609"/>
                </a:lnTo>
                <a:lnTo>
                  <a:pt x="8930" y="321468"/>
                </a:lnTo>
                <a:lnTo>
                  <a:pt x="8930" y="330398"/>
                </a:lnTo>
                <a:lnTo>
                  <a:pt x="0" y="339328"/>
                </a:lnTo>
                <a:lnTo>
                  <a:pt x="0" y="348257"/>
                </a:lnTo>
                <a:lnTo>
                  <a:pt x="0" y="34825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50281" y="4071937"/>
            <a:ext cx="44650" cy="455415"/>
          </a:xfrm>
          <a:custGeom>
            <a:avLst/>
            <a:gdLst/>
            <a:ahLst/>
            <a:cxnLst/>
            <a:rect l="0" t="0" r="0" b="0"/>
            <a:pathLst>
              <a:path w="44650" h="455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41102"/>
                </a:lnTo>
                <a:lnTo>
                  <a:pt x="17860" y="267891"/>
                </a:lnTo>
                <a:lnTo>
                  <a:pt x="17860" y="303609"/>
                </a:lnTo>
                <a:lnTo>
                  <a:pt x="17860" y="321469"/>
                </a:lnTo>
                <a:lnTo>
                  <a:pt x="26789" y="348258"/>
                </a:lnTo>
                <a:lnTo>
                  <a:pt x="26789" y="366117"/>
                </a:lnTo>
                <a:lnTo>
                  <a:pt x="35719" y="392906"/>
                </a:lnTo>
                <a:lnTo>
                  <a:pt x="35719" y="401836"/>
                </a:lnTo>
                <a:lnTo>
                  <a:pt x="35719" y="419695"/>
                </a:lnTo>
                <a:lnTo>
                  <a:pt x="35719" y="428625"/>
                </a:lnTo>
                <a:lnTo>
                  <a:pt x="44649" y="446484"/>
                </a:lnTo>
                <a:lnTo>
                  <a:pt x="44649" y="446484"/>
                </a:lnTo>
                <a:lnTo>
                  <a:pt x="44649" y="455414"/>
                </a:lnTo>
                <a:lnTo>
                  <a:pt x="44649" y="455414"/>
                </a:lnTo>
                <a:lnTo>
                  <a:pt x="44649" y="45541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053828" y="4277320"/>
            <a:ext cx="437556" cy="17860"/>
          </a:xfrm>
          <a:custGeom>
            <a:avLst/>
            <a:gdLst/>
            <a:ahLst/>
            <a:cxnLst/>
            <a:rect l="0" t="0" r="0" b="0"/>
            <a:pathLst>
              <a:path w="437556" h="1786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1785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205383" y="17859"/>
                </a:lnTo>
                <a:lnTo>
                  <a:pt x="232172" y="17859"/>
                </a:lnTo>
                <a:lnTo>
                  <a:pt x="267891" y="17859"/>
                </a:lnTo>
                <a:lnTo>
                  <a:pt x="294680" y="8930"/>
                </a:lnTo>
                <a:lnTo>
                  <a:pt x="321469" y="8930"/>
                </a:lnTo>
                <a:lnTo>
                  <a:pt x="348258" y="8930"/>
                </a:lnTo>
                <a:lnTo>
                  <a:pt x="375047" y="8930"/>
                </a:lnTo>
                <a:lnTo>
                  <a:pt x="392906" y="0"/>
                </a:lnTo>
                <a:lnTo>
                  <a:pt x="410766" y="0"/>
                </a:lnTo>
                <a:lnTo>
                  <a:pt x="428625" y="0"/>
                </a:lnTo>
                <a:lnTo>
                  <a:pt x="437555" y="0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66367" y="4938117"/>
            <a:ext cx="214314" cy="419697"/>
          </a:xfrm>
          <a:custGeom>
            <a:avLst/>
            <a:gdLst/>
            <a:ahLst/>
            <a:cxnLst/>
            <a:rect l="0" t="0" r="0" b="0"/>
            <a:pathLst>
              <a:path w="214314" h="419697">
                <a:moveTo>
                  <a:pt x="214313" y="0"/>
                </a:moveTo>
                <a:lnTo>
                  <a:pt x="205383" y="0"/>
                </a:lnTo>
                <a:lnTo>
                  <a:pt x="205383" y="8930"/>
                </a:lnTo>
                <a:lnTo>
                  <a:pt x="196453" y="17860"/>
                </a:lnTo>
                <a:lnTo>
                  <a:pt x="196453" y="26789"/>
                </a:lnTo>
                <a:lnTo>
                  <a:pt x="187524" y="44649"/>
                </a:lnTo>
                <a:lnTo>
                  <a:pt x="178594" y="62508"/>
                </a:lnTo>
                <a:lnTo>
                  <a:pt x="169664" y="89297"/>
                </a:lnTo>
                <a:lnTo>
                  <a:pt x="160735" y="107156"/>
                </a:lnTo>
                <a:lnTo>
                  <a:pt x="142875" y="142875"/>
                </a:lnTo>
                <a:lnTo>
                  <a:pt x="133946" y="169664"/>
                </a:lnTo>
                <a:lnTo>
                  <a:pt x="116086" y="196453"/>
                </a:lnTo>
                <a:lnTo>
                  <a:pt x="107156" y="223242"/>
                </a:lnTo>
                <a:lnTo>
                  <a:pt x="89297" y="250031"/>
                </a:lnTo>
                <a:lnTo>
                  <a:pt x="71438" y="276821"/>
                </a:lnTo>
                <a:lnTo>
                  <a:pt x="62508" y="303610"/>
                </a:lnTo>
                <a:lnTo>
                  <a:pt x="53578" y="321469"/>
                </a:lnTo>
                <a:lnTo>
                  <a:pt x="35719" y="348258"/>
                </a:lnTo>
                <a:lnTo>
                  <a:pt x="26789" y="366117"/>
                </a:lnTo>
                <a:lnTo>
                  <a:pt x="17860" y="383977"/>
                </a:lnTo>
                <a:lnTo>
                  <a:pt x="893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0" y="419696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321719" y="510778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98539" y="525065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339578" y="505420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23492" y="6161484"/>
            <a:ext cx="482204" cy="17860"/>
          </a:xfrm>
          <a:custGeom>
            <a:avLst/>
            <a:gdLst/>
            <a:ahLst/>
            <a:cxnLst/>
            <a:rect l="0" t="0" r="0" b="0"/>
            <a:pathLst>
              <a:path w="482204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107156" y="0"/>
                </a:lnTo>
                <a:lnTo>
                  <a:pt x="133946" y="0"/>
                </a:lnTo>
                <a:lnTo>
                  <a:pt x="169664" y="8929"/>
                </a:lnTo>
                <a:lnTo>
                  <a:pt x="205383" y="8929"/>
                </a:lnTo>
                <a:lnTo>
                  <a:pt x="241102" y="8929"/>
                </a:lnTo>
                <a:lnTo>
                  <a:pt x="276821" y="8929"/>
                </a:lnTo>
                <a:lnTo>
                  <a:pt x="321469" y="17859"/>
                </a:lnTo>
                <a:lnTo>
                  <a:pt x="348258" y="17859"/>
                </a:lnTo>
                <a:lnTo>
                  <a:pt x="383977" y="17859"/>
                </a:lnTo>
                <a:lnTo>
                  <a:pt x="419696" y="17859"/>
                </a:lnTo>
                <a:lnTo>
                  <a:pt x="446485" y="17859"/>
                </a:lnTo>
                <a:lnTo>
                  <a:pt x="464344" y="17859"/>
                </a:lnTo>
                <a:lnTo>
                  <a:pt x="482203" y="17859"/>
                </a:lnTo>
                <a:lnTo>
                  <a:pt x="482203" y="1785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795367" y="3223617"/>
            <a:ext cx="303611" cy="330399"/>
          </a:xfrm>
          <a:custGeom>
            <a:avLst/>
            <a:gdLst/>
            <a:ahLst/>
            <a:cxnLst/>
            <a:rect l="0" t="0" r="0" b="0"/>
            <a:pathLst>
              <a:path w="303611" h="330399">
                <a:moveTo>
                  <a:pt x="0" y="8036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44648"/>
                </a:lnTo>
                <a:lnTo>
                  <a:pt x="35719" y="26789"/>
                </a:lnTo>
                <a:lnTo>
                  <a:pt x="53578" y="17859"/>
                </a:lnTo>
                <a:lnTo>
                  <a:pt x="80367" y="8929"/>
                </a:lnTo>
                <a:lnTo>
                  <a:pt x="107156" y="0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8929"/>
                </a:lnTo>
                <a:lnTo>
                  <a:pt x="205383" y="17859"/>
                </a:lnTo>
                <a:lnTo>
                  <a:pt x="223242" y="26789"/>
                </a:lnTo>
                <a:lnTo>
                  <a:pt x="241102" y="44648"/>
                </a:lnTo>
                <a:lnTo>
                  <a:pt x="250031" y="62508"/>
                </a:lnTo>
                <a:lnTo>
                  <a:pt x="250031" y="80367"/>
                </a:lnTo>
                <a:lnTo>
                  <a:pt x="241102" y="98226"/>
                </a:lnTo>
                <a:lnTo>
                  <a:pt x="232172" y="116086"/>
                </a:lnTo>
                <a:lnTo>
                  <a:pt x="223242" y="133945"/>
                </a:lnTo>
                <a:lnTo>
                  <a:pt x="205383" y="142875"/>
                </a:lnTo>
                <a:lnTo>
                  <a:pt x="187524" y="151804"/>
                </a:lnTo>
                <a:lnTo>
                  <a:pt x="169664" y="160734"/>
                </a:lnTo>
                <a:lnTo>
                  <a:pt x="151805" y="160734"/>
                </a:lnTo>
                <a:lnTo>
                  <a:pt x="142875" y="160734"/>
                </a:lnTo>
                <a:lnTo>
                  <a:pt x="133946" y="160734"/>
                </a:lnTo>
                <a:lnTo>
                  <a:pt x="133946" y="160734"/>
                </a:lnTo>
                <a:lnTo>
                  <a:pt x="133946" y="151804"/>
                </a:lnTo>
                <a:lnTo>
                  <a:pt x="133946" y="151804"/>
                </a:lnTo>
                <a:lnTo>
                  <a:pt x="142875" y="151804"/>
                </a:lnTo>
                <a:lnTo>
                  <a:pt x="160735" y="142875"/>
                </a:lnTo>
                <a:lnTo>
                  <a:pt x="178594" y="142875"/>
                </a:lnTo>
                <a:lnTo>
                  <a:pt x="205383" y="151804"/>
                </a:lnTo>
                <a:lnTo>
                  <a:pt x="232172" y="160734"/>
                </a:lnTo>
                <a:lnTo>
                  <a:pt x="258961" y="169664"/>
                </a:lnTo>
                <a:lnTo>
                  <a:pt x="285750" y="178594"/>
                </a:lnTo>
                <a:lnTo>
                  <a:pt x="303610" y="196453"/>
                </a:lnTo>
                <a:lnTo>
                  <a:pt x="294680" y="214312"/>
                </a:lnTo>
                <a:lnTo>
                  <a:pt x="303610" y="232172"/>
                </a:lnTo>
                <a:lnTo>
                  <a:pt x="303610" y="250031"/>
                </a:lnTo>
                <a:lnTo>
                  <a:pt x="303610" y="267890"/>
                </a:lnTo>
                <a:lnTo>
                  <a:pt x="285750" y="276820"/>
                </a:lnTo>
                <a:lnTo>
                  <a:pt x="276821" y="294679"/>
                </a:lnTo>
                <a:lnTo>
                  <a:pt x="267891" y="303609"/>
                </a:lnTo>
                <a:lnTo>
                  <a:pt x="241102" y="312539"/>
                </a:lnTo>
                <a:lnTo>
                  <a:pt x="223242" y="321469"/>
                </a:lnTo>
                <a:lnTo>
                  <a:pt x="205383" y="321469"/>
                </a:lnTo>
                <a:lnTo>
                  <a:pt x="178594" y="330398"/>
                </a:lnTo>
                <a:lnTo>
                  <a:pt x="160735" y="330398"/>
                </a:lnTo>
                <a:lnTo>
                  <a:pt x="133946" y="330398"/>
                </a:lnTo>
                <a:lnTo>
                  <a:pt x="107156" y="330398"/>
                </a:lnTo>
                <a:lnTo>
                  <a:pt x="80367" y="321469"/>
                </a:lnTo>
                <a:lnTo>
                  <a:pt x="62508" y="312539"/>
                </a:lnTo>
                <a:lnTo>
                  <a:pt x="44649" y="312539"/>
                </a:lnTo>
                <a:lnTo>
                  <a:pt x="26789" y="294679"/>
                </a:lnTo>
                <a:lnTo>
                  <a:pt x="1786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16836" y="3232546"/>
            <a:ext cx="375048" cy="321470"/>
          </a:xfrm>
          <a:custGeom>
            <a:avLst/>
            <a:gdLst/>
            <a:ahLst/>
            <a:cxnLst/>
            <a:rect l="0" t="0" r="0" b="0"/>
            <a:pathLst>
              <a:path w="375048" h="321470">
                <a:moveTo>
                  <a:pt x="241102" y="17860"/>
                </a:moveTo>
                <a:lnTo>
                  <a:pt x="232172" y="17860"/>
                </a:lnTo>
                <a:lnTo>
                  <a:pt x="232172" y="8930"/>
                </a:lnTo>
                <a:lnTo>
                  <a:pt x="223242" y="8930"/>
                </a:lnTo>
                <a:lnTo>
                  <a:pt x="205383" y="8930"/>
                </a:lnTo>
                <a:lnTo>
                  <a:pt x="187523" y="0"/>
                </a:lnTo>
                <a:lnTo>
                  <a:pt x="160734" y="8930"/>
                </a:lnTo>
                <a:lnTo>
                  <a:pt x="133945" y="17860"/>
                </a:lnTo>
                <a:lnTo>
                  <a:pt x="116086" y="35719"/>
                </a:lnTo>
                <a:lnTo>
                  <a:pt x="89297" y="62508"/>
                </a:lnTo>
                <a:lnTo>
                  <a:pt x="62508" y="89297"/>
                </a:lnTo>
                <a:lnTo>
                  <a:pt x="44648" y="116086"/>
                </a:lnTo>
                <a:lnTo>
                  <a:pt x="26789" y="151805"/>
                </a:lnTo>
                <a:lnTo>
                  <a:pt x="17859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8961"/>
                </a:lnTo>
                <a:lnTo>
                  <a:pt x="26789" y="276821"/>
                </a:lnTo>
                <a:lnTo>
                  <a:pt x="44648" y="303610"/>
                </a:lnTo>
                <a:lnTo>
                  <a:pt x="71437" y="312540"/>
                </a:lnTo>
                <a:lnTo>
                  <a:pt x="98227" y="321469"/>
                </a:lnTo>
                <a:lnTo>
                  <a:pt x="133945" y="321469"/>
                </a:lnTo>
                <a:lnTo>
                  <a:pt x="169664" y="321469"/>
                </a:lnTo>
                <a:lnTo>
                  <a:pt x="205383" y="321469"/>
                </a:lnTo>
                <a:lnTo>
                  <a:pt x="241102" y="312540"/>
                </a:lnTo>
                <a:lnTo>
                  <a:pt x="267891" y="294680"/>
                </a:lnTo>
                <a:lnTo>
                  <a:pt x="294680" y="276821"/>
                </a:lnTo>
                <a:lnTo>
                  <a:pt x="321469" y="258961"/>
                </a:lnTo>
                <a:lnTo>
                  <a:pt x="339328" y="241102"/>
                </a:lnTo>
                <a:lnTo>
                  <a:pt x="348258" y="214313"/>
                </a:lnTo>
                <a:lnTo>
                  <a:pt x="375047" y="187524"/>
                </a:lnTo>
                <a:lnTo>
                  <a:pt x="375047" y="160735"/>
                </a:lnTo>
                <a:lnTo>
                  <a:pt x="366117" y="142875"/>
                </a:lnTo>
                <a:lnTo>
                  <a:pt x="357187" y="116086"/>
                </a:lnTo>
                <a:lnTo>
                  <a:pt x="339328" y="89297"/>
                </a:lnTo>
                <a:lnTo>
                  <a:pt x="321469" y="80368"/>
                </a:lnTo>
                <a:lnTo>
                  <a:pt x="294680" y="62508"/>
                </a:lnTo>
                <a:lnTo>
                  <a:pt x="276820" y="44649"/>
                </a:lnTo>
                <a:lnTo>
                  <a:pt x="258961" y="35719"/>
                </a:lnTo>
                <a:lnTo>
                  <a:pt x="241102" y="35719"/>
                </a:lnTo>
                <a:lnTo>
                  <a:pt x="241102" y="26790"/>
                </a:lnTo>
                <a:lnTo>
                  <a:pt x="241102" y="267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688336" y="3268265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581180" y="3366492"/>
            <a:ext cx="223243" cy="8930"/>
          </a:xfrm>
          <a:custGeom>
            <a:avLst/>
            <a:gdLst/>
            <a:ahLst/>
            <a:cxnLst/>
            <a:rect l="0" t="0" r="0" b="0"/>
            <a:pathLst>
              <a:path w="223243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62508" y="0"/>
                </a:lnTo>
                <a:lnTo>
                  <a:pt x="98226" y="0"/>
                </a:lnTo>
                <a:lnTo>
                  <a:pt x="133945" y="0"/>
                </a:lnTo>
                <a:lnTo>
                  <a:pt x="160734" y="8929"/>
                </a:lnTo>
                <a:lnTo>
                  <a:pt x="196453" y="8929"/>
                </a:lnTo>
                <a:lnTo>
                  <a:pt x="214312" y="8929"/>
                </a:lnTo>
                <a:lnTo>
                  <a:pt x="223242" y="8929"/>
                </a:lnTo>
                <a:lnTo>
                  <a:pt x="223242" y="892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929438" y="3196828"/>
            <a:ext cx="285751" cy="383977"/>
          </a:xfrm>
          <a:custGeom>
            <a:avLst/>
            <a:gdLst/>
            <a:ahLst/>
            <a:cxnLst/>
            <a:rect l="0" t="0" r="0" b="0"/>
            <a:pathLst>
              <a:path w="285751" h="383977">
                <a:moveTo>
                  <a:pt x="258960" y="17859"/>
                </a:moveTo>
                <a:lnTo>
                  <a:pt x="258960" y="17859"/>
                </a:lnTo>
                <a:lnTo>
                  <a:pt x="250031" y="17859"/>
                </a:lnTo>
                <a:lnTo>
                  <a:pt x="241101" y="8929"/>
                </a:lnTo>
                <a:lnTo>
                  <a:pt x="223242" y="8929"/>
                </a:lnTo>
                <a:lnTo>
                  <a:pt x="214312" y="0"/>
                </a:lnTo>
                <a:lnTo>
                  <a:pt x="187523" y="0"/>
                </a:lnTo>
                <a:lnTo>
                  <a:pt x="169664" y="0"/>
                </a:lnTo>
                <a:lnTo>
                  <a:pt x="142875" y="0"/>
                </a:lnTo>
                <a:lnTo>
                  <a:pt x="116085" y="8929"/>
                </a:lnTo>
                <a:lnTo>
                  <a:pt x="89296" y="8929"/>
                </a:lnTo>
                <a:lnTo>
                  <a:pt x="71437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8" y="232172"/>
                </a:lnTo>
                <a:lnTo>
                  <a:pt x="53578" y="223242"/>
                </a:lnTo>
                <a:lnTo>
                  <a:pt x="62507" y="214312"/>
                </a:lnTo>
                <a:lnTo>
                  <a:pt x="80367" y="205383"/>
                </a:lnTo>
                <a:lnTo>
                  <a:pt x="89296" y="196453"/>
                </a:lnTo>
                <a:lnTo>
                  <a:pt x="107156" y="187523"/>
                </a:lnTo>
                <a:lnTo>
                  <a:pt x="125015" y="178593"/>
                </a:lnTo>
                <a:lnTo>
                  <a:pt x="142875" y="178593"/>
                </a:lnTo>
                <a:lnTo>
                  <a:pt x="169664" y="178593"/>
                </a:lnTo>
                <a:lnTo>
                  <a:pt x="187523" y="187523"/>
                </a:lnTo>
                <a:lnTo>
                  <a:pt x="205382" y="196453"/>
                </a:lnTo>
                <a:lnTo>
                  <a:pt x="223242" y="205383"/>
                </a:lnTo>
                <a:lnTo>
                  <a:pt x="241101" y="214312"/>
                </a:lnTo>
                <a:lnTo>
                  <a:pt x="241101" y="232172"/>
                </a:lnTo>
                <a:lnTo>
                  <a:pt x="258960" y="250031"/>
                </a:lnTo>
                <a:lnTo>
                  <a:pt x="267890" y="258961"/>
                </a:lnTo>
                <a:lnTo>
                  <a:pt x="276820" y="285750"/>
                </a:lnTo>
                <a:lnTo>
                  <a:pt x="276820" y="303609"/>
                </a:lnTo>
                <a:lnTo>
                  <a:pt x="285750" y="312539"/>
                </a:lnTo>
                <a:lnTo>
                  <a:pt x="285750" y="330398"/>
                </a:lnTo>
                <a:lnTo>
                  <a:pt x="276820" y="348258"/>
                </a:lnTo>
                <a:lnTo>
                  <a:pt x="276820" y="357187"/>
                </a:lnTo>
                <a:lnTo>
                  <a:pt x="267890" y="366117"/>
                </a:lnTo>
                <a:lnTo>
                  <a:pt x="250031" y="375047"/>
                </a:lnTo>
                <a:lnTo>
                  <a:pt x="241101" y="383976"/>
                </a:lnTo>
                <a:lnTo>
                  <a:pt x="223242" y="383976"/>
                </a:lnTo>
                <a:lnTo>
                  <a:pt x="205382" y="383976"/>
                </a:lnTo>
                <a:lnTo>
                  <a:pt x="178593" y="383976"/>
                </a:lnTo>
                <a:lnTo>
                  <a:pt x="151804" y="375047"/>
                </a:lnTo>
                <a:lnTo>
                  <a:pt x="125015" y="375047"/>
                </a:lnTo>
                <a:lnTo>
                  <a:pt x="98226" y="366117"/>
                </a:lnTo>
                <a:lnTo>
                  <a:pt x="71437" y="366117"/>
                </a:lnTo>
                <a:lnTo>
                  <a:pt x="44648" y="357187"/>
                </a:lnTo>
                <a:lnTo>
                  <a:pt x="35718" y="357187"/>
                </a:lnTo>
                <a:lnTo>
                  <a:pt x="35718" y="35718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125766" y="4009429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169664" y="17860"/>
                </a:moveTo>
                <a:lnTo>
                  <a:pt x="169664" y="1786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0734" y="8930"/>
                </a:lnTo>
                <a:lnTo>
                  <a:pt x="151804" y="8930"/>
                </a:lnTo>
                <a:lnTo>
                  <a:pt x="142875" y="8930"/>
                </a:lnTo>
                <a:lnTo>
                  <a:pt x="125015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35718" y="169664"/>
                </a:lnTo>
                <a:lnTo>
                  <a:pt x="44648" y="160735"/>
                </a:lnTo>
                <a:lnTo>
                  <a:pt x="62507" y="151805"/>
                </a:lnTo>
                <a:lnTo>
                  <a:pt x="80367" y="15180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5" y="142875"/>
                </a:lnTo>
                <a:lnTo>
                  <a:pt x="142875" y="151805"/>
                </a:lnTo>
                <a:lnTo>
                  <a:pt x="160734" y="160735"/>
                </a:lnTo>
                <a:lnTo>
                  <a:pt x="169664" y="169664"/>
                </a:lnTo>
                <a:lnTo>
                  <a:pt x="187523" y="178594"/>
                </a:lnTo>
                <a:lnTo>
                  <a:pt x="196453" y="187524"/>
                </a:lnTo>
                <a:lnTo>
                  <a:pt x="205382" y="205383"/>
                </a:lnTo>
                <a:lnTo>
                  <a:pt x="214312" y="214313"/>
                </a:lnTo>
                <a:lnTo>
                  <a:pt x="223242" y="232172"/>
                </a:lnTo>
                <a:lnTo>
                  <a:pt x="223242" y="250032"/>
                </a:lnTo>
                <a:lnTo>
                  <a:pt x="232172" y="267891"/>
                </a:lnTo>
                <a:lnTo>
                  <a:pt x="223242" y="285750"/>
                </a:lnTo>
                <a:lnTo>
                  <a:pt x="223242" y="303610"/>
                </a:lnTo>
                <a:lnTo>
                  <a:pt x="214312" y="312539"/>
                </a:lnTo>
                <a:lnTo>
                  <a:pt x="205382" y="321469"/>
                </a:lnTo>
                <a:lnTo>
                  <a:pt x="196453" y="330399"/>
                </a:lnTo>
                <a:lnTo>
                  <a:pt x="178593" y="330399"/>
                </a:lnTo>
                <a:lnTo>
                  <a:pt x="160734" y="330399"/>
                </a:lnTo>
                <a:lnTo>
                  <a:pt x="142875" y="330399"/>
                </a:lnTo>
                <a:lnTo>
                  <a:pt x="125015" y="330399"/>
                </a:lnTo>
                <a:lnTo>
                  <a:pt x="107156" y="321469"/>
                </a:lnTo>
                <a:lnTo>
                  <a:pt x="80367" y="312539"/>
                </a:lnTo>
                <a:lnTo>
                  <a:pt x="62507" y="312539"/>
                </a:lnTo>
                <a:lnTo>
                  <a:pt x="44648" y="303610"/>
                </a:lnTo>
                <a:lnTo>
                  <a:pt x="26789" y="294680"/>
                </a:lnTo>
                <a:lnTo>
                  <a:pt x="17859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02586" y="423267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500813" y="4054078"/>
            <a:ext cx="214313" cy="330399"/>
          </a:xfrm>
          <a:custGeom>
            <a:avLst/>
            <a:gdLst/>
            <a:ahLst/>
            <a:cxnLst/>
            <a:rect l="0" t="0" r="0" b="0"/>
            <a:pathLst>
              <a:path w="214313" h="330399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62507" y="35718"/>
                </a:lnTo>
                <a:lnTo>
                  <a:pt x="53578" y="53578"/>
                </a:lnTo>
                <a:lnTo>
                  <a:pt x="44648" y="71437"/>
                </a:lnTo>
                <a:lnTo>
                  <a:pt x="26789" y="98226"/>
                </a:lnTo>
                <a:lnTo>
                  <a:pt x="1785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32172"/>
                </a:lnTo>
                <a:lnTo>
                  <a:pt x="8929" y="250031"/>
                </a:lnTo>
                <a:lnTo>
                  <a:pt x="17859" y="276820"/>
                </a:lnTo>
                <a:lnTo>
                  <a:pt x="26789" y="285750"/>
                </a:lnTo>
                <a:lnTo>
                  <a:pt x="44648" y="303609"/>
                </a:lnTo>
                <a:lnTo>
                  <a:pt x="62507" y="312539"/>
                </a:lnTo>
                <a:lnTo>
                  <a:pt x="80367" y="321468"/>
                </a:lnTo>
                <a:lnTo>
                  <a:pt x="98226" y="330398"/>
                </a:lnTo>
                <a:lnTo>
                  <a:pt x="116085" y="330398"/>
                </a:lnTo>
                <a:lnTo>
                  <a:pt x="133945" y="330398"/>
                </a:lnTo>
                <a:lnTo>
                  <a:pt x="151804" y="330398"/>
                </a:lnTo>
                <a:lnTo>
                  <a:pt x="169664" y="321468"/>
                </a:lnTo>
                <a:lnTo>
                  <a:pt x="187523" y="312539"/>
                </a:lnTo>
                <a:lnTo>
                  <a:pt x="196453" y="303609"/>
                </a:lnTo>
                <a:lnTo>
                  <a:pt x="205382" y="294679"/>
                </a:lnTo>
                <a:lnTo>
                  <a:pt x="214312" y="285750"/>
                </a:lnTo>
                <a:lnTo>
                  <a:pt x="214312" y="267890"/>
                </a:lnTo>
                <a:lnTo>
                  <a:pt x="214312" y="250031"/>
                </a:lnTo>
                <a:lnTo>
                  <a:pt x="214312" y="232172"/>
                </a:lnTo>
                <a:lnTo>
                  <a:pt x="205382" y="223242"/>
                </a:lnTo>
                <a:lnTo>
                  <a:pt x="196453" y="214312"/>
                </a:lnTo>
                <a:lnTo>
                  <a:pt x="178593" y="205383"/>
                </a:lnTo>
                <a:lnTo>
                  <a:pt x="169664" y="205383"/>
                </a:lnTo>
                <a:lnTo>
                  <a:pt x="151804" y="196453"/>
                </a:lnTo>
                <a:lnTo>
                  <a:pt x="142875" y="205383"/>
                </a:lnTo>
                <a:lnTo>
                  <a:pt x="125015" y="205383"/>
                </a:lnTo>
                <a:lnTo>
                  <a:pt x="116085" y="214312"/>
                </a:lnTo>
                <a:lnTo>
                  <a:pt x="98226" y="223242"/>
                </a:lnTo>
                <a:lnTo>
                  <a:pt x="89296" y="232172"/>
                </a:lnTo>
                <a:lnTo>
                  <a:pt x="89296" y="250031"/>
                </a:lnTo>
                <a:lnTo>
                  <a:pt x="80367" y="258961"/>
                </a:lnTo>
                <a:lnTo>
                  <a:pt x="80367" y="276820"/>
                </a:lnTo>
                <a:lnTo>
                  <a:pt x="89296" y="285750"/>
                </a:lnTo>
                <a:lnTo>
                  <a:pt x="89296" y="294679"/>
                </a:lnTo>
                <a:lnTo>
                  <a:pt x="98226" y="294679"/>
                </a:lnTo>
                <a:lnTo>
                  <a:pt x="98226" y="29467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965156" y="4205882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9297"/>
                </a:lnTo>
                <a:lnTo>
                  <a:pt x="62508" y="80368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53579"/>
                </a:lnTo>
                <a:lnTo>
                  <a:pt x="71438" y="44649"/>
                </a:lnTo>
                <a:lnTo>
                  <a:pt x="7143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108031" y="4196953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295555" y="4045148"/>
            <a:ext cx="214313" cy="294681"/>
          </a:xfrm>
          <a:custGeom>
            <a:avLst/>
            <a:gdLst/>
            <a:ahLst/>
            <a:cxnLst/>
            <a:rect l="0" t="0" r="0" b="0"/>
            <a:pathLst>
              <a:path w="214313" h="294681">
                <a:moveTo>
                  <a:pt x="187523" y="8930"/>
                </a:moveTo>
                <a:lnTo>
                  <a:pt x="178593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8036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5180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5" y="142875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69664" y="151805"/>
                </a:lnTo>
                <a:lnTo>
                  <a:pt x="178593" y="160734"/>
                </a:lnTo>
                <a:lnTo>
                  <a:pt x="187523" y="169664"/>
                </a:lnTo>
                <a:lnTo>
                  <a:pt x="196453" y="187523"/>
                </a:lnTo>
                <a:lnTo>
                  <a:pt x="205383" y="196453"/>
                </a:lnTo>
                <a:lnTo>
                  <a:pt x="214312" y="214313"/>
                </a:lnTo>
                <a:lnTo>
                  <a:pt x="214312" y="223242"/>
                </a:lnTo>
                <a:lnTo>
                  <a:pt x="214312" y="241102"/>
                </a:lnTo>
                <a:lnTo>
                  <a:pt x="205383" y="250031"/>
                </a:lnTo>
                <a:lnTo>
                  <a:pt x="196453" y="267891"/>
                </a:lnTo>
                <a:lnTo>
                  <a:pt x="187523" y="276820"/>
                </a:lnTo>
                <a:lnTo>
                  <a:pt x="169664" y="285750"/>
                </a:lnTo>
                <a:lnTo>
                  <a:pt x="160734" y="285750"/>
                </a:lnTo>
                <a:lnTo>
                  <a:pt x="142875" y="294680"/>
                </a:lnTo>
                <a:lnTo>
                  <a:pt x="125015" y="294680"/>
                </a:lnTo>
                <a:lnTo>
                  <a:pt x="107156" y="294680"/>
                </a:lnTo>
                <a:lnTo>
                  <a:pt x="98226" y="294680"/>
                </a:lnTo>
                <a:lnTo>
                  <a:pt x="80367" y="294680"/>
                </a:lnTo>
                <a:lnTo>
                  <a:pt x="62508" y="285750"/>
                </a:lnTo>
                <a:lnTo>
                  <a:pt x="44648" y="276820"/>
                </a:lnTo>
                <a:lnTo>
                  <a:pt x="26789" y="276820"/>
                </a:lnTo>
                <a:lnTo>
                  <a:pt x="17859" y="267891"/>
                </a:lnTo>
                <a:lnTo>
                  <a:pt x="8929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43813" y="4152304"/>
            <a:ext cx="151805" cy="151806"/>
          </a:xfrm>
          <a:custGeom>
            <a:avLst/>
            <a:gdLst/>
            <a:ahLst/>
            <a:cxnLst/>
            <a:rect l="0" t="0" r="0" b="0"/>
            <a:pathLst>
              <a:path w="151805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8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71438"/>
                </a:lnTo>
                <a:lnTo>
                  <a:pt x="80367" y="89297"/>
                </a:lnTo>
                <a:lnTo>
                  <a:pt x="89296" y="107157"/>
                </a:lnTo>
                <a:lnTo>
                  <a:pt x="98226" y="116086"/>
                </a:lnTo>
                <a:lnTo>
                  <a:pt x="116085" y="133946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4" y="151805"/>
                </a:lnTo>
                <a:lnTo>
                  <a:pt x="151804" y="15180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643813" y="4152304"/>
            <a:ext cx="89297" cy="133947"/>
          </a:xfrm>
          <a:custGeom>
            <a:avLst/>
            <a:gdLst/>
            <a:ahLst/>
            <a:cxnLst/>
            <a:rect l="0" t="0" r="0" b="0"/>
            <a:pathLst>
              <a:path w="89297" h="133947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7" y="44649"/>
                </a:lnTo>
                <a:lnTo>
                  <a:pt x="53578" y="53578"/>
                </a:lnTo>
                <a:lnTo>
                  <a:pt x="35718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849195" y="4045148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26789" y="98227"/>
                </a:lnTo>
                <a:lnTo>
                  <a:pt x="17860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17860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53578" y="267891"/>
                </a:lnTo>
                <a:lnTo>
                  <a:pt x="71438" y="276820"/>
                </a:lnTo>
                <a:lnTo>
                  <a:pt x="89297" y="285750"/>
                </a:lnTo>
                <a:lnTo>
                  <a:pt x="107157" y="285750"/>
                </a:lnTo>
                <a:lnTo>
                  <a:pt x="116086" y="285750"/>
                </a:lnTo>
                <a:lnTo>
                  <a:pt x="133946" y="276820"/>
                </a:lnTo>
                <a:lnTo>
                  <a:pt x="142875" y="267891"/>
                </a:lnTo>
                <a:lnTo>
                  <a:pt x="160735" y="267891"/>
                </a:lnTo>
                <a:lnTo>
                  <a:pt x="169664" y="250031"/>
                </a:lnTo>
                <a:lnTo>
                  <a:pt x="178594" y="241102"/>
                </a:lnTo>
                <a:lnTo>
                  <a:pt x="187524" y="223242"/>
                </a:lnTo>
                <a:lnTo>
                  <a:pt x="187524" y="214313"/>
                </a:lnTo>
                <a:lnTo>
                  <a:pt x="187524" y="205383"/>
                </a:lnTo>
                <a:lnTo>
                  <a:pt x="187524" y="196453"/>
                </a:lnTo>
                <a:lnTo>
                  <a:pt x="178594" y="187523"/>
                </a:lnTo>
                <a:lnTo>
                  <a:pt x="169664" y="178594"/>
                </a:lnTo>
                <a:lnTo>
                  <a:pt x="151805" y="178594"/>
                </a:lnTo>
                <a:lnTo>
                  <a:pt x="142875" y="178594"/>
                </a:lnTo>
                <a:lnTo>
                  <a:pt x="125016" y="178594"/>
                </a:lnTo>
                <a:lnTo>
                  <a:pt x="107157" y="178594"/>
                </a:lnTo>
                <a:lnTo>
                  <a:pt x="89297" y="187523"/>
                </a:lnTo>
                <a:lnTo>
                  <a:pt x="80368" y="196453"/>
                </a:lnTo>
                <a:lnTo>
                  <a:pt x="71438" y="205383"/>
                </a:lnTo>
                <a:lnTo>
                  <a:pt x="62508" y="214313"/>
                </a:lnTo>
                <a:lnTo>
                  <a:pt x="62508" y="232172"/>
                </a:lnTo>
                <a:lnTo>
                  <a:pt x="62508" y="241102"/>
                </a:lnTo>
                <a:lnTo>
                  <a:pt x="62508" y="250031"/>
                </a:lnTo>
                <a:lnTo>
                  <a:pt x="62508" y="258961"/>
                </a:lnTo>
                <a:lnTo>
                  <a:pt x="71438" y="267891"/>
                </a:lnTo>
                <a:lnTo>
                  <a:pt x="71438" y="276820"/>
                </a:lnTo>
                <a:lnTo>
                  <a:pt x="71438" y="27682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47047" y="3991570"/>
            <a:ext cx="223243" cy="321470"/>
          </a:xfrm>
          <a:custGeom>
            <a:avLst/>
            <a:gdLst/>
            <a:ahLst/>
            <a:cxnLst/>
            <a:rect l="0" t="0" r="0" b="0"/>
            <a:pathLst>
              <a:path w="223243" h="321470">
                <a:moveTo>
                  <a:pt x="133945" y="26789"/>
                </a:moveTo>
                <a:lnTo>
                  <a:pt x="13394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25016" y="17859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3571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35719" y="16966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7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25016" y="160734"/>
                </a:lnTo>
                <a:lnTo>
                  <a:pt x="133945" y="160734"/>
                </a:lnTo>
                <a:lnTo>
                  <a:pt x="151805" y="169664"/>
                </a:lnTo>
                <a:lnTo>
                  <a:pt x="160734" y="178594"/>
                </a:lnTo>
                <a:lnTo>
                  <a:pt x="178594" y="187523"/>
                </a:lnTo>
                <a:lnTo>
                  <a:pt x="187523" y="205383"/>
                </a:lnTo>
                <a:lnTo>
                  <a:pt x="196453" y="214312"/>
                </a:lnTo>
                <a:lnTo>
                  <a:pt x="205383" y="223242"/>
                </a:lnTo>
                <a:lnTo>
                  <a:pt x="214312" y="232172"/>
                </a:lnTo>
                <a:lnTo>
                  <a:pt x="223242" y="241101"/>
                </a:lnTo>
                <a:lnTo>
                  <a:pt x="223242" y="258961"/>
                </a:lnTo>
                <a:lnTo>
                  <a:pt x="223242" y="267891"/>
                </a:lnTo>
                <a:lnTo>
                  <a:pt x="214312" y="276820"/>
                </a:lnTo>
                <a:lnTo>
                  <a:pt x="205383" y="285750"/>
                </a:lnTo>
                <a:lnTo>
                  <a:pt x="196453" y="294680"/>
                </a:lnTo>
                <a:lnTo>
                  <a:pt x="178594" y="303609"/>
                </a:lnTo>
                <a:lnTo>
                  <a:pt x="169664" y="312539"/>
                </a:lnTo>
                <a:lnTo>
                  <a:pt x="142875" y="321469"/>
                </a:lnTo>
                <a:lnTo>
                  <a:pt x="125016" y="321469"/>
                </a:lnTo>
                <a:lnTo>
                  <a:pt x="98226" y="321469"/>
                </a:lnTo>
                <a:lnTo>
                  <a:pt x="80367" y="321469"/>
                </a:lnTo>
                <a:lnTo>
                  <a:pt x="62508" y="321469"/>
                </a:lnTo>
                <a:lnTo>
                  <a:pt x="44648" y="312539"/>
                </a:lnTo>
                <a:lnTo>
                  <a:pt x="26789" y="312539"/>
                </a:lnTo>
                <a:lnTo>
                  <a:pt x="17859" y="303609"/>
                </a:lnTo>
                <a:lnTo>
                  <a:pt x="893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241727" y="3929062"/>
            <a:ext cx="107157" cy="482204"/>
          </a:xfrm>
          <a:custGeom>
            <a:avLst/>
            <a:gdLst/>
            <a:ahLst/>
            <a:cxnLst/>
            <a:rect l="0" t="0" r="0" b="0"/>
            <a:pathLst>
              <a:path w="107157" h="48220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53578" y="35719"/>
                </a:lnTo>
                <a:lnTo>
                  <a:pt x="53578" y="53578"/>
                </a:lnTo>
                <a:lnTo>
                  <a:pt x="44648" y="80367"/>
                </a:lnTo>
                <a:lnTo>
                  <a:pt x="35718" y="107156"/>
                </a:lnTo>
                <a:lnTo>
                  <a:pt x="26789" y="142875"/>
                </a:lnTo>
                <a:lnTo>
                  <a:pt x="17859" y="178594"/>
                </a:lnTo>
                <a:lnTo>
                  <a:pt x="8929" y="223242"/>
                </a:lnTo>
                <a:lnTo>
                  <a:pt x="0" y="258961"/>
                </a:lnTo>
                <a:lnTo>
                  <a:pt x="0" y="294680"/>
                </a:lnTo>
                <a:lnTo>
                  <a:pt x="0" y="330399"/>
                </a:lnTo>
                <a:lnTo>
                  <a:pt x="8929" y="357188"/>
                </a:lnTo>
                <a:lnTo>
                  <a:pt x="17859" y="383977"/>
                </a:lnTo>
                <a:lnTo>
                  <a:pt x="26789" y="401836"/>
                </a:lnTo>
                <a:lnTo>
                  <a:pt x="35718" y="428625"/>
                </a:lnTo>
                <a:lnTo>
                  <a:pt x="53578" y="437555"/>
                </a:lnTo>
                <a:lnTo>
                  <a:pt x="62507" y="455414"/>
                </a:lnTo>
                <a:lnTo>
                  <a:pt x="80367" y="464344"/>
                </a:lnTo>
                <a:lnTo>
                  <a:pt x="89296" y="473274"/>
                </a:lnTo>
                <a:lnTo>
                  <a:pt x="98226" y="473274"/>
                </a:lnTo>
                <a:lnTo>
                  <a:pt x="107156" y="482203"/>
                </a:lnTo>
                <a:lnTo>
                  <a:pt x="107156" y="48220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375672" y="4045148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53578" y="250031"/>
                </a:lnTo>
                <a:lnTo>
                  <a:pt x="71437" y="258961"/>
                </a:lnTo>
                <a:lnTo>
                  <a:pt x="89297" y="258961"/>
                </a:lnTo>
                <a:lnTo>
                  <a:pt x="107156" y="250031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51805" y="223242"/>
                </a:lnTo>
                <a:lnTo>
                  <a:pt x="151805" y="214313"/>
                </a:lnTo>
                <a:lnTo>
                  <a:pt x="151805" y="196453"/>
                </a:lnTo>
                <a:lnTo>
                  <a:pt x="151805" y="187523"/>
                </a:lnTo>
                <a:lnTo>
                  <a:pt x="142875" y="178594"/>
                </a:lnTo>
                <a:lnTo>
                  <a:pt x="125016" y="169664"/>
                </a:lnTo>
                <a:lnTo>
                  <a:pt x="107156" y="160734"/>
                </a:lnTo>
                <a:lnTo>
                  <a:pt x="98226" y="160734"/>
                </a:lnTo>
                <a:lnTo>
                  <a:pt x="80367" y="160734"/>
                </a:lnTo>
                <a:lnTo>
                  <a:pt x="71437" y="169664"/>
                </a:lnTo>
                <a:lnTo>
                  <a:pt x="62508" y="178594"/>
                </a:lnTo>
                <a:lnTo>
                  <a:pt x="53578" y="187523"/>
                </a:lnTo>
                <a:lnTo>
                  <a:pt x="44648" y="196453"/>
                </a:lnTo>
                <a:lnTo>
                  <a:pt x="44648" y="214313"/>
                </a:lnTo>
                <a:lnTo>
                  <a:pt x="44648" y="223242"/>
                </a:lnTo>
                <a:lnTo>
                  <a:pt x="53578" y="241102"/>
                </a:lnTo>
                <a:lnTo>
                  <a:pt x="53578" y="241102"/>
                </a:lnTo>
                <a:lnTo>
                  <a:pt x="71437" y="250031"/>
                </a:lnTo>
                <a:lnTo>
                  <a:pt x="71437" y="250031"/>
                </a:lnTo>
                <a:lnTo>
                  <a:pt x="71437" y="25003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500688" y="3911203"/>
            <a:ext cx="196454" cy="508993"/>
          </a:xfrm>
          <a:custGeom>
            <a:avLst/>
            <a:gdLst/>
            <a:ahLst/>
            <a:cxnLst/>
            <a:rect l="0" t="0" r="0" b="0"/>
            <a:pathLst>
              <a:path w="196454" h="50899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35718" y="26789"/>
                </a:lnTo>
                <a:lnTo>
                  <a:pt x="62507" y="35718"/>
                </a:lnTo>
                <a:lnTo>
                  <a:pt x="80367" y="53578"/>
                </a:lnTo>
                <a:lnTo>
                  <a:pt x="98226" y="80367"/>
                </a:lnTo>
                <a:lnTo>
                  <a:pt x="116085" y="107156"/>
                </a:lnTo>
                <a:lnTo>
                  <a:pt x="133945" y="133945"/>
                </a:lnTo>
                <a:lnTo>
                  <a:pt x="151804" y="169664"/>
                </a:lnTo>
                <a:lnTo>
                  <a:pt x="169664" y="205383"/>
                </a:lnTo>
                <a:lnTo>
                  <a:pt x="178593" y="241101"/>
                </a:lnTo>
                <a:lnTo>
                  <a:pt x="187523" y="276820"/>
                </a:lnTo>
                <a:lnTo>
                  <a:pt x="196453" y="312539"/>
                </a:lnTo>
                <a:lnTo>
                  <a:pt x="196453" y="348258"/>
                </a:lnTo>
                <a:lnTo>
                  <a:pt x="196453" y="375047"/>
                </a:lnTo>
                <a:lnTo>
                  <a:pt x="187523" y="401836"/>
                </a:lnTo>
                <a:lnTo>
                  <a:pt x="178593" y="428625"/>
                </a:lnTo>
                <a:lnTo>
                  <a:pt x="178593" y="455414"/>
                </a:lnTo>
                <a:lnTo>
                  <a:pt x="169664" y="464343"/>
                </a:lnTo>
                <a:lnTo>
                  <a:pt x="160734" y="482203"/>
                </a:lnTo>
                <a:lnTo>
                  <a:pt x="160734" y="491133"/>
                </a:lnTo>
                <a:lnTo>
                  <a:pt x="151804" y="500062"/>
                </a:lnTo>
                <a:lnTo>
                  <a:pt x="142875" y="508992"/>
                </a:lnTo>
                <a:lnTo>
                  <a:pt x="142875" y="508992"/>
                </a:lnTo>
                <a:lnTo>
                  <a:pt x="133945" y="508992"/>
                </a:lnTo>
                <a:lnTo>
                  <a:pt x="125015" y="508992"/>
                </a:lnTo>
                <a:lnTo>
                  <a:pt x="125015" y="500062"/>
                </a:lnTo>
                <a:lnTo>
                  <a:pt x="116085" y="500062"/>
                </a:lnTo>
                <a:lnTo>
                  <a:pt x="116085" y="500062"/>
                </a:lnTo>
                <a:lnTo>
                  <a:pt x="116085" y="50006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831086" y="4161234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795367" y="4161234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911453" y="4188023"/>
            <a:ext cx="44650" cy="71439"/>
          </a:xfrm>
          <a:custGeom>
            <a:avLst/>
            <a:gdLst/>
            <a:ahLst/>
            <a:cxnLst/>
            <a:rect l="0" t="0" r="0" b="0"/>
            <a:pathLst>
              <a:path w="44650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4" name="Freeform 21503"/>
          <p:cNvSpPr/>
          <p:nvPr/>
        </p:nvSpPr>
        <p:spPr bwMode="auto">
          <a:xfrm>
            <a:off x="5982891" y="5197078"/>
            <a:ext cx="17860" cy="437555"/>
          </a:xfrm>
          <a:custGeom>
            <a:avLst/>
            <a:gdLst/>
            <a:ahLst/>
            <a:cxnLst/>
            <a:rect l="0" t="0" r="0" b="0"/>
            <a:pathLst>
              <a:path w="17860" h="437555">
                <a:moveTo>
                  <a:pt x="1785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60735"/>
                </a:lnTo>
                <a:lnTo>
                  <a:pt x="8929" y="196453"/>
                </a:lnTo>
                <a:lnTo>
                  <a:pt x="8929" y="232172"/>
                </a:lnTo>
                <a:lnTo>
                  <a:pt x="8929" y="276820"/>
                </a:lnTo>
                <a:lnTo>
                  <a:pt x="8929" y="312539"/>
                </a:lnTo>
                <a:lnTo>
                  <a:pt x="8929" y="348258"/>
                </a:lnTo>
                <a:lnTo>
                  <a:pt x="0" y="375047"/>
                </a:lnTo>
                <a:lnTo>
                  <a:pt x="0" y="401835"/>
                </a:lnTo>
                <a:lnTo>
                  <a:pt x="0" y="419695"/>
                </a:lnTo>
                <a:lnTo>
                  <a:pt x="0" y="437554"/>
                </a:lnTo>
                <a:lnTo>
                  <a:pt x="0" y="437554"/>
                </a:lnTo>
                <a:lnTo>
                  <a:pt x="0" y="43755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5" name="Freeform 21504"/>
          <p:cNvSpPr/>
          <p:nvPr/>
        </p:nvSpPr>
        <p:spPr bwMode="auto">
          <a:xfrm>
            <a:off x="6125766" y="5188148"/>
            <a:ext cx="232173" cy="437555"/>
          </a:xfrm>
          <a:custGeom>
            <a:avLst/>
            <a:gdLst/>
            <a:ahLst/>
            <a:cxnLst/>
            <a:rect l="0" t="0" r="0" b="0"/>
            <a:pathLst>
              <a:path w="232173" h="437555">
                <a:moveTo>
                  <a:pt x="116086" y="1786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8" y="89297"/>
                </a:lnTo>
                <a:lnTo>
                  <a:pt x="26789" y="116086"/>
                </a:lnTo>
                <a:lnTo>
                  <a:pt x="8929" y="151805"/>
                </a:lnTo>
                <a:lnTo>
                  <a:pt x="0" y="187524"/>
                </a:lnTo>
                <a:lnTo>
                  <a:pt x="0" y="223243"/>
                </a:lnTo>
                <a:lnTo>
                  <a:pt x="0" y="258961"/>
                </a:lnTo>
                <a:lnTo>
                  <a:pt x="0" y="294680"/>
                </a:lnTo>
                <a:lnTo>
                  <a:pt x="17859" y="321469"/>
                </a:lnTo>
                <a:lnTo>
                  <a:pt x="26789" y="357188"/>
                </a:lnTo>
                <a:lnTo>
                  <a:pt x="44648" y="375047"/>
                </a:lnTo>
                <a:lnTo>
                  <a:pt x="71437" y="401836"/>
                </a:lnTo>
                <a:lnTo>
                  <a:pt x="89297" y="419695"/>
                </a:lnTo>
                <a:lnTo>
                  <a:pt x="116086" y="428625"/>
                </a:lnTo>
                <a:lnTo>
                  <a:pt x="133945" y="437554"/>
                </a:lnTo>
                <a:lnTo>
                  <a:pt x="151804" y="437554"/>
                </a:lnTo>
                <a:lnTo>
                  <a:pt x="169664" y="428625"/>
                </a:lnTo>
                <a:lnTo>
                  <a:pt x="187523" y="419695"/>
                </a:lnTo>
                <a:lnTo>
                  <a:pt x="196453" y="401836"/>
                </a:lnTo>
                <a:lnTo>
                  <a:pt x="214312" y="375047"/>
                </a:lnTo>
                <a:lnTo>
                  <a:pt x="223242" y="348258"/>
                </a:lnTo>
                <a:lnTo>
                  <a:pt x="223242" y="321469"/>
                </a:lnTo>
                <a:lnTo>
                  <a:pt x="232172" y="285750"/>
                </a:lnTo>
                <a:lnTo>
                  <a:pt x="223242" y="250032"/>
                </a:lnTo>
                <a:lnTo>
                  <a:pt x="223242" y="214313"/>
                </a:lnTo>
                <a:lnTo>
                  <a:pt x="214312" y="178594"/>
                </a:lnTo>
                <a:lnTo>
                  <a:pt x="196453" y="142875"/>
                </a:lnTo>
                <a:lnTo>
                  <a:pt x="178593" y="116086"/>
                </a:lnTo>
                <a:lnTo>
                  <a:pt x="160734" y="98227"/>
                </a:lnTo>
                <a:lnTo>
                  <a:pt x="142875" y="71438"/>
                </a:lnTo>
                <a:lnTo>
                  <a:pt x="125015" y="62508"/>
                </a:lnTo>
                <a:lnTo>
                  <a:pt x="98226" y="44649"/>
                </a:lnTo>
                <a:lnTo>
                  <a:pt x="89297" y="35719"/>
                </a:lnTo>
                <a:lnTo>
                  <a:pt x="71437" y="26790"/>
                </a:lnTo>
                <a:lnTo>
                  <a:pt x="71437" y="17860"/>
                </a:lnTo>
                <a:lnTo>
                  <a:pt x="71437" y="17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9" name="Freeform 21508"/>
          <p:cNvSpPr/>
          <p:nvPr/>
        </p:nvSpPr>
        <p:spPr bwMode="auto">
          <a:xfrm>
            <a:off x="6438305" y="5375672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10" name="Freeform 21509"/>
          <p:cNvSpPr/>
          <p:nvPr/>
        </p:nvSpPr>
        <p:spPr bwMode="auto">
          <a:xfrm>
            <a:off x="6670477" y="5188148"/>
            <a:ext cx="250032" cy="508993"/>
          </a:xfrm>
          <a:custGeom>
            <a:avLst/>
            <a:gdLst/>
            <a:ahLst/>
            <a:cxnLst/>
            <a:rect l="0" t="0" r="0" b="0"/>
            <a:pathLst>
              <a:path w="250032" h="508993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8930"/>
                </a:lnTo>
                <a:lnTo>
                  <a:pt x="232171" y="8930"/>
                </a:lnTo>
                <a:lnTo>
                  <a:pt x="241101" y="8930"/>
                </a:lnTo>
                <a:lnTo>
                  <a:pt x="241101" y="17860"/>
                </a:lnTo>
                <a:lnTo>
                  <a:pt x="241101" y="26790"/>
                </a:lnTo>
                <a:lnTo>
                  <a:pt x="250031" y="44649"/>
                </a:lnTo>
                <a:lnTo>
                  <a:pt x="241101" y="62508"/>
                </a:lnTo>
                <a:lnTo>
                  <a:pt x="241101" y="89297"/>
                </a:lnTo>
                <a:lnTo>
                  <a:pt x="232171" y="116086"/>
                </a:lnTo>
                <a:lnTo>
                  <a:pt x="223242" y="151805"/>
                </a:lnTo>
                <a:lnTo>
                  <a:pt x="214312" y="187524"/>
                </a:lnTo>
                <a:lnTo>
                  <a:pt x="205382" y="232172"/>
                </a:lnTo>
                <a:lnTo>
                  <a:pt x="196453" y="276821"/>
                </a:lnTo>
                <a:lnTo>
                  <a:pt x="178593" y="321469"/>
                </a:lnTo>
                <a:lnTo>
                  <a:pt x="169664" y="366118"/>
                </a:lnTo>
                <a:lnTo>
                  <a:pt x="151804" y="410765"/>
                </a:lnTo>
                <a:lnTo>
                  <a:pt x="142875" y="455414"/>
                </a:lnTo>
                <a:lnTo>
                  <a:pt x="133945" y="491132"/>
                </a:lnTo>
                <a:lnTo>
                  <a:pt x="133945" y="508992"/>
                </a:lnTo>
                <a:lnTo>
                  <a:pt x="133945" y="50899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Write as numerical expression –</a:t>
            </a:r>
            <a:r>
              <a:rPr lang="en-US" dirty="0" err="1" smtClean="0">
                <a:solidFill>
                  <a:srgbClr val="FFFF00"/>
                </a:solidFill>
              </a:rPr>
              <a:t>st.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Product of 41 </a:t>
            </a:r>
            <a:r>
              <a:rPr lang="en-US" dirty="0" smtClean="0"/>
              <a:t>and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17 more than 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Quotient of </a:t>
            </a:r>
            <a:r>
              <a:rPr lang="en-US" dirty="0" smtClean="0"/>
              <a:t>20 and </a:t>
            </a:r>
            <a:r>
              <a:rPr lang="en-US" dirty="0"/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 of </a:t>
            </a:r>
            <a:r>
              <a:rPr lang="en-US" dirty="0" smtClean="0"/>
              <a:t>6 </a:t>
            </a:r>
            <a:r>
              <a:rPr lang="en-US" dirty="0"/>
              <a:t>and 7</a:t>
            </a:r>
          </a:p>
        </p:txBody>
      </p:sp>
    </p:spTree>
    <p:extLst>
      <p:ext uri="{BB962C8B-B14F-4D97-AF65-F5344CB8AC3E}">
        <p14:creationId xmlns:p14="http://schemas.microsoft.com/office/powerpoint/2010/main" val="13093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Definitions/Order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Order of Operations: solve more than one operation.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Order: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Parentheses: (  ), {  }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Exponents: 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Multiply: x / Divide:  /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Add:   + / Subtract: -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HELPER: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Parenthesis = Please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Exponents = Excuse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Multiply </a:t>
            </a:r>
            <a:r>
              <a:rPr lang="en-US" dirty="0" smtClean="0"/>
              <a:t>= My 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Divide = Dear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Addition = Aunt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Subtract = Sally</a:t>
            </a:r>
          </a:p>
        </p:txBody>
      </p:sp>
    </p:spTree>
    <p:extLst>
      <p:ext uri="{BB962C8B-B14F-4D97-AF65-F5344CB8AC3E}">
        <p14:creationId xmlns:p14="http://schemas.microsoft.com/office/powerpoint/2010/main" val="3862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Grouping Symbols / Examples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Kinds:</a:t>
            </a:r>
          </a:p>
          <a:p>
            <a:pPr lvl="1"/>
            <a:r>
              <a:rPr lang="en-US" sz="2000">
                <a:solidFill>
                  <a:srgbClr val="FFFF00"/>
                </a:solidFill>
              </a:rPr>
              <a:t>Brackets {  }</a:t>
            </a:r>
          </a:p>
          <a:p>
            <a:pPr lvl="1"/>
            <a:r>
              <a:rPr lang="en-US" sz="2000">
                <a:solidFill>
                  <a:srgbClr val="FFFF00"/>
                </a:solidFill>
              </a:rPr>
              <a:t>Parenthesis (   )</a:t>
            </a:r>
          </a:p>
          <a:p>
            <a:pPr lvl="1"/>
            <a:r>
              <a:rPr lang="en-US" sz="2000">
                <a:solidFill>
                  <a:srgbClr val="FFFF00"/>
                </a:solidFill>
              </a:rPr>
              <a:t>Fraction bars  /</a:t>
            </a:r>
          </a:p>
          <a:p>
            <a:pPr lvl="1"/>
            <a:r>
              <a:rPr lang="en-US" sz="2000">
                <a:solidFill>
                  <a:srgbClr val="FFFF00"/>
                </a:solidFill>
              </a:rPr>
              <a:t>Do in this order!!!</a:t>
            </a:r>
          </a:p>
          <a:p>
            <a:endParaRPr lang="en-US" sz="2400">
              <a:solidFill>
                <a:srgbClr val="FFFF00"/>
              </a:solidFill>
            </a:endParaRPr>
          </a:p>
          <a:p>
            <a:r>
              <a:rPr lang="en-US" sz="2400"/>
              <a:t>Note: have division need to rewrite.</a:t>
            </a:r>
          </a:p>
          <a:p>
            <a:r>
              <a:rPr lang="en-US" sz="2400"/>
              <a:t>Ex: </a:t>
            </a:r>
            <a:r>
              <a:rPr lang="en-US" sz="2400" u="sng"/>
              <a:t>4 + 5</a:t>
            </a: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          3 - 2</a:t>
            </a:r>
          </a:p>
          <a:p>
            <a:pPr lvl="1"/>
            <a:r>
              <a:rPr lang="en-US" sz="2000"/>
              <a:t>Write as (4 + 5) / (3 – 2)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40 – (5</a:t>
            </a:r>
            <a:r>
              <a:rPr lang="en-US" sz="2400" baseline="30000"/>
              <a:t>2</a:t>
            </a:r>
            <a:r>
              <a:rPr lang="en-US" sz="2400"/>
              <a:t> – 2)</a:t>
            </a:r>
          </a:p>
          <a:p>
            <a:endParaRPr lang="en-US" sz="2400" u="sng"/>
          </a:p>
          <a:p>
            <a:endParaRPr lang="en-US" sz="2400" u="sng"/>
          </a:p>
          <a:p>
            <a:pPr>
              <a:buFont typeface="Wingdings" pitchFamily="2" charset="2"/>
              <a:buNone/>
            </a:pPr>
            <a:endParaRPr lang="en-US" sz="2400" u="sng"/>
          </a:p>
          <a:p>
            <a:pPr>
              <a:buFont typeface="Wingdings" pitchFamily="2" charset="2"/>
              <a:buNone/>
            </a:pPr>
            <a:r>
              <a:rPr lang="en-US" sz="2400" u="sng"/>
              <a:t>18 - 6</a:t>
            </a: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7  -   4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947047" y="2134195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036344" y="2134195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089922" y="2143125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44648" y="160734"/>
                </a:lnTo>
                <a:lnTo>
                  <a:pt x="62508" y="160734"/>
                </a:lnTo>
                <a:lnTo>
                  <a:pt x="80367" y="160734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25016" y="116086"/>
                </a:lnTo>
                <a:lnTo>
                  <a:pt x="133945" y="98226"/>
                </a:lnTo>
                <a:lnTo>
                  <a:pt x="133945" y="80367"/>
                </a:lnTo>
                <a:lnTo>
                  <a:pt x="133945" y="62508"/>
                </a:lnTo>
                <a:lnTo>
                  <a:pt x="133945" y="53578"/>
                </a:lnTo>
                <a:lnTo>
                  <a:pt x="125016" y="35719"/>
                </a:lnTo>
                <a:lnTo>
                  <a:pt x="116086" y="26789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13164" y="2196703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6406" y="2035969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0" y="11608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3"/>
                </a:lnTo>
                <a:lnTo>
                  <a:pt x="17860" y="196453"/>
                </a:lnTo>
                <a:lnTo>
                  <a:pt x="26789" y="214312"/>
                </a:lnTo>
                <a:lnTo>
                  <a:pt x="35719" y="232171"/>
                </a:lnTo>
                <a:lnTo>
                  <a:pt x="44649" y="241101"/>
                </a:lnTo>
                <a:lnTo>
                  <a:pt x="53578" y="250031"/>
                </a:lnTo>
                <a:lnTo>
                  <a:pt x="53578" y="258960"/>
                </a:lnTo>
                <a:lnTo>
                  <a:pt x="62508" y="267890"/>
                </a:lnTo>
                <a:lnTo>
                  <a:pt x="71438" y="267890"/>
                </a:lnTo>
                <a:lnTo>
                  <a:pt x="80367" y="267890"/>
                </a:lnTo>
                <a:lnTo>
                  <a:pt x="8036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  <a:lnTo>
                  <a:pt x="89297" y="2678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43563" y="2107406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26789"/>
                </a:lnTo>
                <a:lnTo>
                  <a:pt x="116085" y="35719"/>
                </a:lnTo>
                <a:lnTo>
                  <a:pt x="125015" y="53578"/>
                </a:lnTo>
                <a:lnTo>
                  <a:pt x="125015" y="71438"/>
                </a:lnTo>
                <a:lnTo>
                  <a:pt x="116085" y="89297"/>
                </a:lnTo>
                <a:lnTo>
                  <a:pt x="116085" y="98227"/>
                </a:lnTo>
                <a:lnTo>
                  <a:pt x="107156" y="107156"/>
                </a:lnTo>
                <a:lnTo>
                  <a:pt x="98226" y="116086"/>
                </a:lnTo>
                <a:lnTo>
                  <a:pt x="80367" y="125016"/>
                </a:lnTo>
                <a:lnTo>
                  <a:pt x="71437" y="125016"/>
                </a:lnTo>
                <a:lnTo>
                  <a:pt x="53578" y="125016"/>
                </a:lnTo>
                <a:lnTo>
                  <a:pt x="35718" y="125016"/>
                </a:lnTo>
                <a:lnTo>
                  <a:pt x="17859" y="125016"/>
                </a:lnTo>
                <a:lnTo>
                  <a:pt x="8929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80367" y="89297"/>
                </a:lnTo>
                <a:lnTo>
                  <a:pt x="89296" y="89297"/>
                </a:lnTo>
                <a:lnTo>
                  <a:pt x="98226" y="89297"/>
                </a:lnTo>
                <a:lnTo>
                  <a:pt x="116085" y="98227"/>
                </a:lnTo>
                <a:lnTo>
                  <a:pt x="116085" y="98227"/>
                </a:lnTo>
                <a:lnTo>
                  <a:pt x="125015" y="10715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95367" y="2089547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62507"/>
                </a:lnTo>
                <a:lnTo>
                  <a:pt x="44649" y="62507"/>
                </a:lnTo>
                <a:lnTo>
                  <a:pt x="53578" y="62507"/>
                </a:lnTo>
                <a:lnTo>
                  <a:pt x="71438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16086" y="125015"/>
                </a:lnTo>
                <a:lnTo>
                  <a:pt x="107156" y="125015"/>
                </a:lnTo>
                <a:lnTo>
                  <a:pt x="98227" y="133945"/>
                </a:lnTo>
                <a:lnTo>
                  <a:pt x="89297" y="133945"/>
                </a:lnTo>
                <a:lnTo>
                  <a:pt x="71438" y="133945"/>
                </a:lnTo>
                <a:lnTo>
                  <a:pt x="53578" y="133945"/>
                </a:lnTo>
                <a:lnTo>
                  <a:pt x="35719" y="133945"/>
                </a:lnTo>
                <a:lnTo>
                  <a:pt x="1786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09680" y="2152054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25766" y="2080617"/>
            <a:ext cx="178594" cy="125017"/>
          </a:xfrm>
          <a:custGeom>
            <a:avLst/>
            <a:gdLst/>
            <a:ahLst/>
            <a:cxnLst/>
            <a:rect l="0" t="0" r="0" b="0"/>
            <a:pathLst>
              <a:path w="178594" h="125017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25015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98226" y="53578"/>
                </a:lnTo>
                <a:lnTo>
                  <a:pt x="89297" y="71437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7" y="98227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16086"/>
                </a:lnTo>
                <a:lnTo>
                  <a:pt x="89297" y="125016"/>
                </a:lnTo>
                <a:lnTo>
                  <a:pt x="98226" y="125016"/>
                </a:lnTo>
                <a:lnTo>
                  <a:pt x="125015" y="125016"/>
                </a:lnTo>
                <a:lnTo>
                  <a:pt x="142875" y="125016"/>
                </a:lnTo>
                <a:lnTo>
                  <a:pt x="151804" y="125016"/>
                </a:lnTo>
                <a:lnTo>
                  <a:pt x="178593" y="116086"/>
                </a:lnTo>
                <a:lnTo>
                  <a:pt x="178593" y="116086"/>
                </a:lnTo>
                <a:lnTo>
                  <a:pt x="178593" y="11608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04359" y="2009179"/>
            <a:ext cx="142876" cy="250033"/>
          </a:xfrm>
          <a:custGeom>
            <a:avLst/>
            <a:gdLst/>
            <a:ahLst/>
            <a:cxnLst/>
            <a:rect l="0" t="0" r="0" b="0"/>
            <a:pathLst>
              <a:path w="142876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9" y="17860"/>
                </a:lnTo>
                <a:lnTo>
                  <a:pt x="71438" y="26790"/>
                </a:lnTo>
                <a:lnTo>
                  <a:pt x="89297" y="44649"/>
                </a:lnTo>
                <a:lnTo>
                  <a:pt x="107157" y="62508"/>
                </a:lnTo>
                <a:lnTo>
                  <a:pt x="116086" y="80368"/>
                </a:lnTo>
                <a:lnTo>
                  <a:pt x="133946" y="107157"/>
                </a:lnTo>
                <a:lnTo>
                  <a:pt x="133946" y="12501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42875" y="169665"/>
                </a:lnTo>
                <a:lnTo>
                  <a:pt x="142875" y="187524"/>
                </a:lnTo>
                <a:lnTo>
                  <a:pt x="133946" y="196454"/>
                </a:lnTo>
                <a:lnTo>
                  <a:pt x="125016" y="205383"/>
                </a:lnTo>
                <a:lnTo>
                  <a:pt x="116086" y="214313"/>
                </a:lnTo>
                <a:lnTo>
                  <a:pt x="107157" y="223243"/>
                </a:lnTo>
                <a:lnTo>
                  <a:pt x="98227" y="232172"/>
                </a:lnTo>
                <a:lnTo>
                  <a:pt x="89297" y="241102"/>
                </a:lnTo>
                <a:lnTo>
                  <a:pt x="80368" y="241102"/>
                </a:lnTo>
                <a:lnTo>
                  <a:pt x="80368" y="250032"/>
                </a:lnTo>
                <a:lnTo>
                  <a:pt x="71438" y="250032"/>
                </a:lnTo>
                <a:lnTo>
                  <a:pt x="71438" y="250032"/>
                </a:lnTo>
                <a:lnTo>
                  <a:pt x="71438" y="25003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322094" y="2393156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438180" y="2375297"/>
            <a:ext cx="8930" cy="187524"/>
          </a:xfrm>
          <a:custGeom>
            <a:avLst/>
            <a:gdLst/>
            <a:ahLst/>
            <a:cxnLst/>
            <a:rect l="0" t="0" r="0" b="0"/>
            <a:pathLst>
              <a:path w="8930" h="18752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18547" y="2402086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7" y="1785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9297" y="133945"/>
                </a:lnTo>
                <a:lnTo>
                  <a:pt x="107156" y="125016"/>
                </a:lnTo>
                <a:lnTo>
                  <a:pt x="125016" y="116086"/>
                </a:lnTo>
                <a:lnTo>
                  <a:pt x="133945" y="98227"/>
                </a:lnTo>
                <a:lnTo>
                  <a:pt x="142875" y="89297"/>
                </a:lnTo>
                <a:lnTo>
                  <a:pt x="142875" y="7143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33945" y="35718"/>
                </a:lnTo>
                <a:lnTo>
                  <a:pt x="12501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777508" y="2455664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027539" y="2357437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5" y="3571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42875" y="80367"/>
                </a:lnTo>
                <a:lnTo>
                  <a:pt x="133945" y="98227"/>
                </a:lnTo>
                <a:lnTo>
                  <a:pt x="125016" y="116086"/>
                </a:lnTo>
                <a:lnTo>
                  <a:pt x="116086" y="125016"/>
                </a:lnTo>
                <a:lnTo>
                  <a:pt x="107156" y="133946"/>
                </a:lnTo>
                <a:lnTo>
                  <a:pt x="89297" y="142876"/>
                </a:lnTo>
                <a:lnTo>
                  <a:pt x="71438" y="151805"/>
                </a:lnTo>
                <a:lnTo>
                  <a:pt x="53578" y="151805"/>
                </a:lnTo>
                <a:lnTo>
                  <a:pt x="35719" y="151805"/>
                </a:lnTo>
                <a:lnTo>
                  <a:pt x="17859" y="151805"/>
                </a:lnTo>
                <a:lnTo>
                  <a:pt x="8930" y="142876"/>
                </a:lnTo>
                <a:lnTo>
                  <a:pt x="0" y="14287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16086" y="125016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60734" y="133946"/>
                </a:lnTo>
                <a:lnTo>
                  <a:pt x="160734" y="133946"/>
                </a:lnTo>
                <a:lnTo>
                  <a:pt x="169664" y="133946"/>
                </a:lnTo>
                <a:lnTo>
                  <a:pt x="169664" y="13394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277570" y="2330648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8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07157" y="71438"/>
                </a:lnTo>
                <a:lnTo>
                  <a:pt x="98227" y="80367"/>
                </a:lnTo>
                <a:lnTo>
                  <a:pt x="89297" y="89297"/>
                </a:lnTo>
                <a:lnTo>
                  <a:pt x="80368" y="98227"/>
                </a:lnTo>
                <a:lnTo>
                  <a:pt x="7143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25016" y="98227"/>
                </a:lnTo>
                <a:lnTo>
                  <a:pt x="133946" y="10715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60735" y="125016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60735" y="160735"/>
                </a:lnTo>
                <a:lnTo>
                  <a:pt x="151805" y="169665"/>
                </a:lnTo>
                <a:lnTo>
                  <a:pt x="142875" y="178594"/>
                </a:lnTo>
                <a:lnTo>
                  <a:pt x="133946" y="178594"/>
                </a:lnTo>
                <a:lnTo>
                  <a:pt x="125016" y="178594"/>
                </a:lnTo>
                <a:lnTo>
                  <a:pt x="107157" y="178594"/>
                </a:lnTo>
                <a:lnTo>
                  <a:pt x="80368" y="178594"/>
                </a:lnTo>
                <a:lnTo>
                  <a:pt x="62508" y="178594"/>
                </a:lnTo>
                <a:lnTo>
                  <a:pt x="35719" y="178594"/>
                </a:lnTo>
                <a:lnTo>
                  <a:pt x="17860" y="169665"/>
                </a:lnTo>
                <a:lnTo>
                  <a:pt x="8930" y="169665"/>
                </a:lnTo>
                <a:lnTo>
                  <a:pt x="8930" y="16966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875734" y="2669977"/>
            <a:ext cx="8931" cy="205383"/>
          </a:xfrm>
          <a:custGeom>
            <a:avLst/>
            <a:gdLst/>
            <a:ahLst/>
            <a:cxnLst/>
            <a:rect l="0" t="0" r="0" b="0"/>
            <a:pathLst>
              <a:path w="8931" h="20538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4"/>
                </a:lnTo>
                <a:lnTo>
                  <a:pt x="0" y="160734"/>
                </a:lnTo>
                <a:lnTo>
                  <a:pt x="0" y="169663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2"/>
                </a:lnTo>
                <a:lnTo>
                  <a:pt x="0" y="19645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00750" y="2652117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3" y="17860"/>
                </a:lnTo>
                <a:lnTo>
                  <a:pt x="196453" y="1786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05383" y="3571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87523" y="62508"/>
                </a:lnTo>
                <a:lnTo>
                  <a:pt x="178594" y="80367"/>
                </a:lnTo>
                <a:lnTo>
                  <a:pt x="169664" y="98227"/>
                </a:lnTo>
                <a:lnTo>
                  <a:pt x="160734" y="107156"/>
                </a:lnTo>
                <a:lnTo>
                  <a:pt x="151805" y="125016"/>
                </a:lnTo>
                <a:lnTo>
                  <a:pt x="151805" y="142875"/>
                </a:lnTo>
                <a:lnTo>
                  <a:pt x="142875" y="160734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33945" y="214312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23930" y="3696890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98226" y="62508"/>
                </a:lnTo>
                <a:lnTo>
                  <a:pt x="125015" y="62508"/>
                </a:lnTo>
                <a:lnTo>
                  <a:pt x="151804" y="62508"/>
                </a:lnTo>
                <a:lnTo>
                  <a:pt x="178593" y="62508"/>
                </a:lnTo>
                <a:lnTo>
                  <a:pt x="196453" y="62508"/>
                </a:lnTo>
                <a:lnTo>
                  <a:pt x="214312" y="53578"/>
                </a:lnTo>
                <a:lnTo>
                  <a:pt x="232172" y="53578"/>
                </a:lnTo>
                <a:lnTo>
                  <a:pt x="241101" y="5357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58961" y="53578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8961" y="35719"/>
                </a:lnTo>
                <a:lnTo>
                  <a:pt x="250031" y="35719"/>
                </a:lnTo>
                <a:lnTo>
                  <a:pt x="232172" y="26789"/>
                </a:lnTo>
                <a:lnTo>
                  <a:pt x="214312" y="17860"/>
                </a:lnTo>
                <a:lnTo>
                  <a:pt x="196453" y="17860"/>
                </a:lnTo>
                <a:lnTo>
                  <a:pt x="169664" y="8930"/>
                </a:lnTo>
                <a:lnTo>
                  <a:pt x="14287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17860"/>
                </a:lnTo>
                <a:lnTo>
                  <a:pt x="232172" y="26789"/>
                </a:lnTo>
                <a:lnTo>
                  <a:pt x="241101" y="35719"/>
                </a:lnTo>
                <a:lnTo>
                  <a:pt x="250031" y="44649"/>
                </a:lnTo>
                <a:lnTo>
                  <a:pt x="250031" y="53578"/>
                </a:lnTo>
                <a:lnTo>
                  <a:pt x="250031" y="62508"/>
                </a:lnTo>
                <a:lnTo>
                  <a:pt x="250031" y="71438"/>
                </a:lnTo>
                <a:lnTo>
                  <a:pt x="232172" y="80367"/>
                </a:lnTo>
                <a:lnTo>
                  <a:pt x="223242" y="89297"/>
                </a:lnTo>
                <a:lnTo>
                  <a:pt x="214312" y="98227"/>
                </a:lnTo>
                <a:lnTo>
                  <a:pt x="196453" y="107156"/>
                </a:lnTo>
                <a:lnTo>
                  <a:pt x="187523" y="107156"/>
                </a:lnTo>
                <a:lnTo>
                  <a:pt x="178593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197203" y="3491507"/>
            <a:ext cx="17861" cy="187525"/>
          </a:xfrm>
          <a:custGeom>
            <a:avLst/>
            <a:gdLst/>
            <a:ahLst/>
            <a:cxnLst/>
            <a:rect l="0" t="0" r="0" b="0"/>
            <a:pathLst>
              <a:path w="17861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9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107157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87524"/>
                </a:lnTo>
                <a:lnTo>
                  <a:pt x="17860" y="187524"/>
                </a:lnTo>
                <a:lnTo>
                  <a:pt x="17860" y="187524"/>
                </a:lnTo>
                <a:lnTo>
                  <a:pt x="17860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13289" y="3491507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0" y="44649"/>
                </a:moveTo>
                <a:lnTo>
                  <a:pt x="893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25016" y="3571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07156" y="89297"/>
                </a:lnTo>
                <a:lnTo>
                  <a:pt x="89297" y="107157"/>
                </a:lnTo>
                <a:lnTo>
                  <a:pt x="80367" y="125016"/>
                </a:lnTo>
                <a:lnTo>
                  <a:pt x="71438" y="133946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60735"/>
                </a:lnTo>
                <a:lnTo>
                  <a:pt x="71438" y="169664"/>
                </a:lnTo>
                <a:lnTo>
                  <a:pt x="80367" y="16966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5" y="169664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78594" y="169664"/>
                </a:lnTo>
                <a:lnTo>
                  <a:pt x="196453" y="169664"/>
                </a:lnTo>
                <a:lnTo>
                  <a:pt x="205383" y="169664"/>
                </a:lnTo>
                <a:lnTo>
                  <a:pt x="205383" y="169664"/>
                </a:lnTo>
                <a:lnTo>
                  <a:pt x="214313" y="169664"/>
                </a:lnTo>
                <a:lnTo>
                  <a:pt x="214313" y="169664"/>
                </a:lnTo>
                <a:lnTo>
                  <a:pt x="214313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179344" y="3768328"/>
            <a:ext cx="428626" cy="26790"/>
          </a:xfrm>
          <a:custGeom>
            <a:avLst/>
            <a:gdLst/>
            <a:ahLst/>
            <a:cxnLst/>
            <a:rect l="0" t="0" r="0" b="0"/>
            <a:pathLst>
              <a:path w="428626" h="26790">
                <a:moveTo>
                  <a:pt x="8929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87523" y="17859"/>
                </a:lnTo>
                <a:lnTo>
                  <a:pt x="232172" y="17859"/>
                </a:lnTo>
                <a:lnTo>
                  <a:pt x="267890" y="17859"/>
                </a:lnTo>
                <a:lnTo>
                  <a:pt x="303609" y="17859"/>
                </a:lnTo>
                <a:lnTo>
                  <a:pt x="339328" y="8929"/>
                </a:lnTo>
                <a:lnTo>
                  <a:pt x="366117" y="8929"/>
                </a:lnTo>
                <a:lnTo>
                  <a:pt x="392906" y="8929"/>
                </a:lnTo>
                <a:lnTo>
                  <a:pt x="410765" y="8929"/>
                </a:lnTo>
                <a:lnTo>
                  <a:pt x="419695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259711" y="3875484"/>
            <a:ext cx="267892" cy="214313"/>
          </a:xfrm>
          <a:custGeom>
            <a:avLst/>
            <a:gdLst/>
            <a:ahLst/>
            <a:cxnLst/>
            <a:rect l="0" t="0" r="0" b="0"/>
            <a:pathLst>
              <a:path w="267892" h="214313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17859"/>
                </a:lnTo>
                <a:lnTo>
                  <a:pt x="187523" y="2678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96453" y="53578"/>
                </a:lnTo>
                <a:lnTo>
                  <a:pt x="187523" y="62508"/>
                </a:lnTo>
                <a:lnTo>
                  <a:pt x="169664" y="80367"/>
                </a:lnTo>
                <a:lnTo>
                  <a:pt x="160734" y="80367"/>
                </a:lnTo>
                <a:lnTo>
                  <a:pt x="142875" y="89297"/>
                </a:lnTo>
                <a:lnTo>
                  <a:pt x="133945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5" y="89297"/>
                </a:lnTo>
                <a:lnTo>
                  <a:pt x="142875" y="89297"/>
                </a:lnTo>
                <a:lnTo>
                  <a:pt x="151805" y="89297"/>
                </a:lnTo>
                <a:lnTo>
                  <a:pt x="169664" y="98227"/>
                </a:lnTo>
                <a:lnTo>
                  <a:pt x="196453" y="98227"/>
                </a:lnTo>
                <a:lnTo>
                  <a:pt x="214312" y="107156"/>
                </a:lnTo>
                <a:lnTo>
                  <a:pt x="232172" y="116086"/>
                </a:lnTo>
                <a:lnTo>
                  <a:pt x="250031" y="125016"/>
                </a:lnTo>
                <a:lnTo>
                  <a:pt x="258961" y="133945"/>
                </a:lnTo>
                <a:lnTo>
                  <a:pt x="267891" y="151805"/>
                </a:lnTo>
                <a:lnTo>
                  <a:pt x="267891" y="160734"/>
                </a:lnTo>
                <a:lnTo>
                  <a:pt x="267891" y="169664"/>
                </a:lnTo>
                <a:lnTo>
                  <a:pt x="258961" y="178594"/>
                </a:lnTo>
                <a:lnTo>
                  <a:pt x="250031" y="187523"/>
                </a:lnTo>
                <a:lnTo>
                  <a:pt x="241102" y="196453"/>
                </a:lnTo>
                <a:lnTo>
                  <a:pt x="223242" y="205383"/>
                </a:lnTo>
                <a:lnTo>
                  <a:pt x="205383" y="214312"/>
                </a:lnTo>
                <a:lnTo>
                  <a:pt x="178594" y="214312"/>
                </a:lnTo>
                <a:lnTo>
                  <a:pt x="160734" y="214312"/>
                </a:lnTo>
                <a:lnTo>
                  <a:pt x="133945" y="214312"/>
                </a:lnTo>
                <a:lnTo>
                  <a:pt x="107156" y="205383"/>
                </a:lnTo>
                <a:lnTo>
                  <a:pt x="80367" y="205383"/>
                </a:lnTo>
                <a:lnTo>
                  <a:pt x="62508" y="196453"/>
                </a:lnTo>
                <a:lnTo>
                  <a:pt x="44648" y="187523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804422" y="3670101"/>
            <a:ext cx="285751" cy="107157"/>
          </a:xfrm>
          <a:custGeom>
            <a:avLst/>
            <a:gdLst/>
            <a:ahLst/>
            <a:cxnLst/>
            <a:rect l="0" t="0" r="0" b="0"/>
            <a:pathLst>
              <a:path w="285751" h="107157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98226" y="5357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51805" y="53578"/>
                </a:lnTo>
                <a:lnTo>
                  <a:pt x="160734" y="53578"/>
                </a:lnTo>
                <a:lnTo>
                  <a:pt x="169664" y="62508"/>
                </a:lnTo>
                <a:lnTo>
                  <a:pt x="178594" y="62508"/>
                </a:lnTo>
                <a:lnTo>
                  <a:pt x="187523" y="62508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53578"/>
                </a:lnTo>
                <a:lnTo>
                  <a:pt x="205383" y="53578"/>
                </a:lnTo>
                <a:lnTo>
                  <a:pt x="214312" y="53578"/>
                </a:lnTo>
                <a:lnTo>
                  <a:pt x="214312" y="53578"/>
                </a:lnTo>
                <a:lnTo>
                  <a:pt x="214312" y="53578"/>
                </a:lnTo>
                <a:lnTo>
                  <a:pt x="223242" y="53578"/>
                </a:lnTo>
                <a:lnTo>
                  <a:pt x="223242" y="53578"/>
                </a:lnTo>
                <a:lnTo>
                  <a:pt x="232172" y="53578"/>
                </a:lnTo>
                <a:lnTo>
                  <a:pt x="232172" y="53578"/>
                </a:lnTo>
                <a:lnTo>
                  <a:pt x="232172" y="53578"/>
                </a:lnTo>
                <a:lnTo>
                  <a:pt x="241101" y="53578"/>
                </a:lnTo>
                <a:lnTo>
                  <a:pt x="241101" y="44649"/>
                </a:lnTo>
                <a:lnTo>
                  <a:pt x="241101" y="44649"/>
                </a:lnTo>
                <a:lnTo>
                  <a:pt x="241101" y="44649"/>
                </a:lnTo>
                <a:lnTo>
                  <a:pt x="241101" y="35719"/>
                </a:lnTo>
                <a:lnTo>
                  <a:pt x="241101" y="35719"/>
                </a:lnTo>
                <a:lnTo>
                  <a:pt x="223242" y="26789"/>
                </a:lnTo>
                <a:lnTo>
                  <a:pt x="214312" y="26789"/>
                </a:lnTo>
                <a:lnTo>
                  <a:pt x="196453" y="17860"/>
                </a:lnTo>
                <a:lnTo>
                  <a:pt x="178594" y="8930"/>
                </a:lnTo>
                <a:lnTo>
                  <a:pt x="16073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87523" y="8930"/>
                </a:lnTo>
                <a:lnTo>
                  <a:pt x="214312" y="17860"/>
                </a:lnTo>
                <a:lnTo>
                  <a:pt x="232172" y="26789"/>
                </a:lnTo>
                <a:lnTo>
                  <a:pt x="250031" y="35719"/>
                </a:lnTo>
                <a:lnTo>
                  <a:pt x="267891" y="44649"/>
                </a:lnTo>
                <a:lnTo>
                  <a:pt x="276820" y="53578"/>
                </a:lnTo>
                <a:lnTo>
                  <a:pt x="276820" y="53578"/>
                </a:lnTo>
                <a:lnTo>
                  <a:pt x="285750" y="62508"/>
                </a:lnTo>
                <a:lnTo>
                  <a:pt x="285750" y="71438"/>
                </a:lnTo>
                <a:lnTo>
                  <a:pt x="276820" y="71438"/>
                </a:lnTo>
                <a:lnTo>
                  <a:pt x="267891" y="80367"/>
                </a:lnTo>
                <a:lnTo>
                  <a:pt x="258961" y="80367"/>
                </a:lnTo>
                <a:lnTo>
                  <a:pt x="241101" y="89297"/>
                </a:lnTo>
                <a:lnTo>
                  <a:pt x="223242" y="89297"/>
                </a:lnTo>
                <a:lnTo>
                  <a:pt x="205383" y="98227"/>
                </a:lnTo>
                <a:lnTo>
                  <a:pt x="178594" y="98227"/>
                </a:lnTo>
                <a:lnTo>
                  <a:pt x="169664" y="98227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393781" y="3625453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25015"/>
                </a:lnTo>
                <a:lnTo>
                  <a:pt x="62508" y="125015"/>
                </a:lnTo>
                <a:lnTo>
                  <a:pt x="80367" y="133945"/>
                </a:lnTo>
                <a:lnTo>
                  <a:pt x="107157" y="133945"/>
                </a:lnTo>
                <a:lnTo>
                  <a:pt x="125016" y="133945"/>
                </a:lnTo>
                <a:lnTo>
                  <a:pt x="151805" y="133945"/>
                </a:lnTo>
                <a:lnTo>
                  <a:pt x="169664" y="125015"/>
                </a:lnTo>
                <a:lnTo>
                  <a:pt x="187524" y="116086"/>
                </a:lnTo>
                <a:lnTo>
                  <a:pt x="187524" y="116086"/>
                </a:lnTo>
                <a:lnTo>
                  <a:pt x="187524" y="11608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518797" y="3545086"/>
            <a:ext cx="89298" cy="401836"/>
          </a:xfrm>
          <a:custGeom>
            <a:avLst/>
            <a:gdLst/>
            <a:ahLst/>
            <a:cxnLst/>
            <a:rect l="0" t="0" r="0" b="0"/>
            <a:pathLst>
              <a:path w="89298" h="40183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71437" y="35718"/>
                </a:lnTo>
                <a:lnTo>
                  <a:pt x="71437" y="53578"/>
                </a:lnTo>
                <a:lnTo>
                  <a:pt x="62508" y="80367"/>
                </a:lnTo>
                <a:lnTo>
                  <a:pt x="62508" y="116085"/>
                </a:lnTo>
                <a:lnTo>
                  <a:pt x="44648" y="151804"/>
                </a:lnTo>
                <a:lnTo>
                  <a:pt x="35719" y="178593"/>
                </a:lnTo>
                <a:lnTo>
                  <a:pt x="26789" y="223242"/>
                </a:lnTo>
                <a:lnTo>
                  <a:pt x="17859" y="258960"/>
                </a:lnTo>
                <a:lnTo>
                  <a:pt x="8930" y="303609"/>
                </a:lnTo>
                <a:lnTo>
                  <a:pt x="8930" y="348257"/>
                </a:lnTo>
                <a:lnTo>
                  <a:pt x="0" y="375046"/>
                </a:lnTo>
                <a:lnTo>
                  <a:pt x="0" y="401835"/>
                </a:lnTo>
                <a:lnTo>
                  <a:pt x="0" y="40183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Teacher Examples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9 x 7 + 30 / 3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12 – 2 x 7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41 x (7 + 3) x 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18 </a:t>
            </a:r>
            <a:r>
              <a:rPr lang="en-US" dirty="0"/>
              <a:t>– 4</a:t>
            </a:r>
            <a:r>
              <a:rPr lang="en-US" baseline="30000" dirty="0"/>
              <a:t>2</a:t>
            </a:r>
            <a:r>
              <a:rPr lang="en-US" dirty="0"/>
              <a:t> + 1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78656" y="2143125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78594"/>
                </a:lnTo>
                <a:lnTo>
                  <a:pt x="17860" y="187523"/>
                </a:lnTo>
                <a:lnTo>
                  <a:pt x="26789" y="205383"/>
                </a:lnTo>
                <a:lnTo>
                  <a:pt x="44649" y="214312"/>
                </a:lnTo>
                <a:lnTo>
                  <a:pt x="62508" y="214312"/>
                </a:lnTo>
                <a:lnTo>
                  <a:pt x="80368" y="214312"/>
                </a:lnTo>
                <a:lnTo>
                  <a:pt x="107157" y="214312"/>
                </a:lnTo>
                <a:lnTo>
                  <a:pt x="133946" y="205383"/>
                </a:lnTo>
                <a:lnTo>
                  <a:pt x="160735" y="205383"/>
                </a:lnTo>
                <a:lnTo>
                  <a:pt x="178594" y="187523"/>
                </a:lnTo>
                <a:lnTo>
                  <a:pt x="205383" y="178594"/>
                </a:lnTo>
                <a:lnTo>
                  <a:pt x="223243" y="169664"/>
                </a:lnTo>
                <a:lnTo>
                  <a:pt x="232172" y="160734"/>
                </a:lnTo>
                <a:lnTo>
                  <a:pt x="241102" y="142875"/>
                </a:lnTo>
                <a:lnTo>
                  <a:pt x="241102" y="133945"/>
                </a:lnTo>
                <a:lnTo>
                  <a:pt x="241102" y="116086"/>
                </a:lnTo>
                <a:lnTo>
                  <a:pt x="241102" y="107156"/>
                </a:lnTo>
                <a:lnTo>
                  <a:pt x="232172" y="98226"/>
                </a:lnTo>
                <a:lnTo>
                  <a:pt x="214313" y="89297"/>
                </a:lnTo>
                <a:lnTo>
                  <a:pt x="196453" y="89297"/>
                </a:lnTo>
                <a:lnTo>
                  <a:pt x="187524" y="89297"/>
                </a:lnTo>
                <a:lnTo>
                  <a:pt x="169664" y="98226"/>
                </a:lnTo>
                <a:lnTo>
                  <a:pt x="160735" y="107156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33946" y="142875"/>
                </a:lnTo>
                <a:lnTo>
                  <a:pt x="133946" y="160734"/>
                </a:lnTo>
                <a:lnTo>
                  <a:pt x="142875" y="169664"/>
                </a:lnTo>
                <a:lnTo>
                  <a:pt x="151805" y="178594"/>
                </a:lnTo>
                <a:lnTo>
                  <a:pt x="160735" y="187523"/>
                </a:lnTo>
                <a:lnTo>
                  <a:pt x="169664" y="18752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973336" y="2116336"/>
            <a:ext cx="232173" cy="223243"/>
          </a:xfrm>
          <a:custGeom>
            <a:avLst/>
            <a:gdLst/>
            <a:ahLst/>
            <a:cxnLst/>
            <a:rect l="0" t="0" r="0" b="0"/>
            <a:pathLst>
              <a:path w="232173" h="223243">
                <a:moveTo>
                  <a:pt x="0" y="4464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2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33945" y="71437"/>
                </a:lnTo>
                <a:lnTo>
                  <a:pt x="125016" y="80367"/>
                </a:lnTo>
                <a:lnTo>
                  <a:pt x="116086" y="80367"/>
                </a:lnTo>
                <a:lnTo>
                  <a:pt x="107156" y="89297"/>
                </a:lnTo>
                <a:lnTo>
                  <a:pt x="98227" y="89297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51805" y="98226"/>
                </a:lnTo>
                <a:lnTo>
                  <a:pt x="169664" y="10715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14313" y="133945"/>
                </a:lnTo>
                <a:lnTo>
                  <a:pt x="223242" y="142875"/>
                </a:lnTo>
                <a:lnTo>
                  <a:pt x="223242" y="151804"/>
                </a:lnTo>
                <a:lnTo>
                  <a:pt x="232172" y="160734"/>
                </a:lnTo>
                <a:lnTo>
                  <a:pt x="223242" y="178593"/>
                </a:lnTo>
                <a:lnTo>
                  <a:pt x="223242" y="187523"/>
                </a:lnTo>
                <a:lnTo>
                  <a:pt x="214313" y="196453"/>
                </a:lnTo>
                <a:lnTo>
                  <a:pt x="205383" y="205383"/>
                </a:lnTo>
                <a:lnTo>
                  <a:pt x="187523" y="214312"/>
                </a:lnTo>
                <a:lnTo>
                  <a:pt x="169664" y="214312"/>
                </a:lnTo>
                <a:lnTo>
                  <a:pt x="151805" y="214312"/>
                </a:lnTo>
                <a:lnTo>
                  <a:pt x="125016" y="223242"/>
                </a:lnTo>
                <a:lnTo>
                  <a:pt x="107156" y="223242"/>
                </a:lnTo>
                <a:lnTo>
                  <a:pt x="89297" y="223242"/>
                </a:lnTo>
                <a:lnTo>
                  <a:pt x="71438" y="223242"/>
                </a:lnTo>
                <a:lnTo>
                  <a:pt x="6250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509117" y="2116336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428750" y="2223492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902023" y="2116336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18109" y="2116336"/>
            <a:ext cx="214314" cy="178594"/>
          </a:xfrm>
          <a:custGeom>
            <a:avLst/>
            <a:gdLst/>
            <a:ahLst/>
            <a:cxnLst/>
            <a:rect l="0" t="0" r="0" b="0"/>
            <a:pathLst>
              <a:path w="214314" h="178594">
                <a:moveTo>
                  <a:pt x="133946" y="26789"/>
                </a:moveTo>
                <a:lnTo>
                  <a:pt x="133946" y="17859"/>
                </a:lnTo>
                <a:lnTo>
                  <a:pt x="133946" y="17859"/>
                </a:lnTo>
                <a:lnTo>
                  <a:pt x="13394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0"/>
                </a:lnTo>
                <a:lnTo>
                  <a:pt x="62508" y="8929"/>
                </a:lnTo>
                <a:lnTo>
                  <a:pt x="44649" y="2678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69664"/>
                </a:lnTo>
                <a:lnTo>
                  <a:pt x="44649" y="169664"/>
                </a:lnTo>
                <a:lnTo>
                  <a:pt x="71438" y="178593"/>
                </a:lnTo>
                <a:lnTo>
                  <a:pt x="89297" y="178593"/>
                </a:lnTo>
                <a:lnTo>
                  <a:pt x="116086" y="178593"/>
                </a:lnTo>
                <a:lnTo>
                  <a:pt x="142875" y="169664"/>
                </a:lnTo>
                <a:lnTo>
                  <a:pt x="169664" y="160734"/>
                </a:lnTo>
                <a:lnTo>
                  <a:pt x="187524" y="151804"/>
                </a:lnTo>
                <a:lnTo>
                  <a:pt x="196454" y="133945"/>
                </a:lnTo>
                <a:lnTo>
                  <a:pt x="205383" y="125015"/>
                </a:lnTo>
                <a:lnTo>
                  <a:pt x="214313" y="107156"/>
                </a:lnTo>
                <a:lnTo>
                  <a:pt x="214313" y="89297"/>
                </a:lnTo>
                <a:lnTo>
                  <a:pt x="205383" y="71437"/>
                </a:lnTo>
                <a:lnTo>
                  <a:pt x="196454" y="53578"/>
                </a:lnTo>
                <a:lnTo>
                  <a:pt x="178594" y="35718"/>
                </a:lnTo>
                <a:lnTo>
                  <a:pt x="160735" y="26789"/>
                </a:lnTo>
                <a:lnTo>
                  <a:pt x="142875" y="26789"/>
                </a:lnTo>
                <a:lnTo>
                  <a:pt x="12501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134070" y="2562820"/>
            <a:ext cx="357189" cy="285751"/>
          </a:xfrm>
          <a:custGeom>
            <a:avLst/>
            <a:gdLst/>
            <a:ahLst/>
            <a:cxnLst/>
            <a:rect l="0" t="0" r="0" b="0"/>
            <a:pathLst>
              <a:path w="357189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87524" y="8930"/>
                </a:lnTo>
                <a:lnTo>
                  <a:pt x="223243" y="8930"/>
                </a:lnTo>
                <a:lnTo>
                  <a:pt x="250032" y="8930"/>
                </a:lnTo>
                <a:lnTo>
                  <a:pt x="276821" y="17860"/>
                </a:lnTo>
                <a:lnTo>
                  <a:pt x="303610" y="17860"/>
                </a:lnTo>
                <a:lnTo>
                  <a:pt x="330399" y="17860"/>
                </a:lnTo>
                <a:lnTo>
                  <a:pt x="339328" y="17860"/>
                </a:lnTo>
                <a:lnTo>
                  <a:pt x="357188" y="26789"/>
                </a:lnTo>
                <a:lnTo>
                  <a:pt x="357188" y="35719"/>
                </a:lnTo>
                <a:lnTo>
                  <a:pt x="357188" y="44649"/>
                </a:lnTo>
                <a:lnTo>
                  <a:pt x="357188" y="53578"/>
                </a:lnTo>
                <a:lnTo>
                  <a:pt x="348258" y="71438"/>
                </a:lnTo>
                <a:lnTo>
                  <a:pt x="339328" y="89297"/>
                </a:lnTo>
                <a:lnTo>
                  <a:pt x="321469" y="116086"/>
                </a:lnTo>
                <a:lnTo>
                  <a:pt x="303610" y="133946"/>
                </a:lnTo>
                <a:lnTo>
                  <a:pt x="285750" y="160735"/>
                </a:lnTo>
                <a:lnTo>
                  <a:pt x="267891" y="178594"/>
                </a:lnTo>
                <a:lnTo>
                  <a:pt x="250032" y="205383"/>
                </a:lnTo>
                <a:lnTo>
                  <a:pt x="241102" y="223243"/>
                </a:lnTo>
                <a:lnTo>
                  <a:pt x="223243" y="241101"/>
                </a:lnTo>
                <a:lnTo>
                  <a:pt x="214313" y="258961"/>
                </a:lnTo>
                <a:lnTo>
                  <a:pt x="214313" y="267891"/>
                </a:lnTo>
                <a:lnTo>
                  <a:pt x="214313" y="276820"/>
                </a:lnTo>
                <a:lnTo>
                  <a:pt x="205383" y="276820"/>
                </a:lnTo>
                <a:lnTo>
                  <a:pt x="205383" y="285750"/>
                </a:lnTo>
                <a:lnTo>
                  <a:pt x="205383" y="2857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607344" y="2571750"/>
            <a:ext cx="258962" cy="303610"/>
          </a:xfrm>
          <a:custGeom>
            <a:avLst/>
            <a:gdLst/>
            <a:ahLst/>
            <a:cxnLst/>
            <a:rect l="0" t="0" r="0" b="0"/>
            <a:pathLst>
              <a:path w="258962" h="303610">
                <a:moveTo>
                  <a:pt x="0" y="35719"/>
                </a:move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17859"/>
                </a:lnTo>
                <a:lnTo>
                  <a:pt x="169664" y="35719"/>
                </a:lnTo>
                <a:lnTo>
                  <a:pt x="178594" y="4464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60734" y="98227"/>
                </a:lnTo>
                <a:lnTo>
                  <a:pt x="142875" y="107156"/>
                </a:lnTo>
                <a:lnTo>
                  <a:pt x="125015" y="125016"/>
                </a:lnTo>
                <a:lnTo>
                  <a:pt x="107156" y="133945"/>
                </a:lnTo>
                <a:lnTo>
                  <a:pt x="89297" y="142875"/>
                </a:lnTo>
                <a:lnTo>
                  <a:pt x="80367" y="151805"/>
                </a:lnTo>
                <a:lnTo>
                  <a:pt x="71437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5" y="142875"/>
                </a:lnTo>
                <a:lnTo>
                  <a:pt x="151804" y="142875"/>
                </a:lnTo>
                <a:lnTo>
                  <a:pt x="178594" y="151805"/>
                </a:lnTo>
                <a:lnTo>
                  <a:pt x="205383" y="160734"/>
                </a:lnTo>
                <a:lnTo>
                  <a:pt x="223242" y="169664"/>
                </a:lnTo>
                <a:lnTo>
                  <a:pt x="241101" y="178594"/>
                </a:lnTo>
                <a:lnTo>
                  <a:pt x="250031" y="196453"/>
                </a:lnTo>
                <a:lnTo>
                  <a:pt x="258961" y="205383"/>
                </a:lnTo>
                <a:lnTo>
                  <a:pt x="258961" y="223242"/>
                </a:lnTo>
                <a:lnTo>
                  <a:pt x="258961" y="232171"/>
                </a:lnTo>
                <a:lnTo>
                  <a:pt x="250031" y="250031"/>
                </a:lnTo>
                <a:lnTo>
                  <a:pt x="232172" y="258961"/>
                </a:lnTo>
                <a:lnTo>
                  <a:pt x="223242" y="276820"/>
                </a:lnTo>
                <a:lnTo>
                  <a:pt x="196453" y="285750"/>
                </a:lnTo>
                <a:lnTo>
                  <a:pt x="178594" y="294679"/>
                </a:lnTo>
                <a:lnTo>
                  <a:pt x="151804" y="294679"/>
                </a:lnTo>
                <a:lnTo>
                  <a:pt x="125015" y="303609"/>
                </a:lnTo>
                <a:lnTo>
                  <a:pt x="98226" y="303609"/>
                </a:lnTo>
                <a:lnTo>
                  <a:pt x="62508" y="303609"/>
                </a:lnTo>
                <a:lnTo>
                  <a:pt x="35719" y="303609"/>
                </a:lnTo>
                <a:lnTo>
                  <a:pt x="17859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10891" y="4161234"/>
            <a:ext cx="8930" cy="339329"/>
          </a:xfrm>
          <a:custGeom>
            <a:avLst/>
            <a:gdLst/>
            <a:ahLst/>
            <a:cxnLst/>
            <a:rect l="0" t="0" r="0" b="0"/>
            <a:pathLst>
              <a:path w="8930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14312"/>
                </a:lnTo>
                <a:lnTo>
                  <a:pt x="8929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509117" y="4143375"/>
            <a:ext cx="267892" cy="339329"/>
          </a:xfrm>
          <a:custGeom>
            <a:avLst/>
            <a:gdLst/>
            <a:ahLst/>
            <a:cxnLst/>
            <a:rect l="0" t="0" r="0" b="0"/>
            <a:pathLst>
              <a:path w="267892" h="339329">
                <a:moveTo>
                  <a:pt x="0" y="4464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8929"/>
                </a:lnTo>
                <a:lnTo>
                  <a:pt x="133946" y="17859"/>
                </a:lnTo>
                <a:lnTo>
                  <a:pt x="151805" y="26789"/>
                </a:lnTo>
                <a:lnTo>
                  <a:pt x="178594" y="44648"/>
                </a:lnTo>
                <a:lnTo>
                  <a:pt x="187524" y="71437"/>
                </a:lnTo>
                <a:lnTo>
                  <a:pt x="205383" y="89296"/>
                </a:lnTo>
                <a:lnTo>
                  <a:pt x="214313" y="116086"/>
                </a:lnTo>
                <a:lnTo>
                  <a:pt x="223242" y="151804"/>
                </a:lnTo>
                <a:lnTo>
                  <a:pt x="232172" y="187523"/>
                </a:lnTo>
                <a:lnTo>
                  <a:pt x="232172" y="223242"/>
                </a:lnTo>
                <a:lnTo>
                  <a:pt x="232172" y="250031"/>
                </a:lnTo>
                <a:lnTo>
                  <a:pt x="223242" y="276820"/>
                </a:lnTo>
                <a:lnTo>
                  <a:pt x="205383" y="303609"/>
                </a:lnTo>
                <a:lnTo>
                  <a:pt x="196453" y="321468"/>
                </a:lnTo>
                <a:lnTo>
                  <a:pt x="169664" y="330398"/>
                </a:lnTo>
                <a:lnTo>
                  <a:pt x="151805" y="339328"/>
                </a:lnTo>
                <a:lnTo>
                  <a:pt x="125016" y="339328"/>
                </a:lnTo>
                <a:lnTo>
                  <a:pt x="107156" y="339328"/>
                </a:lnTo>
                <a:lnTo>
                  <a:pt x="80367" y="339328"/>
                </a:lnTo>
                <a:lnTo>
                  <a:pt x="62508" y="330398"/>
                </a:lnTo>
                <a:lnTo>
                  <a:pt x="44649" y="321468"/>
                </a:lnTo>
                <a:lnTo>
                  <a:pt x="35719" y="303609"/>
                </a:lnTo>
                <a:lnTo>
                  <a:pt x="26789" y="294679"/>
                </a:lnTo>
                <a:lnTo>
                  <a:pt x="26789" y="276820"/>
                </a:lnTo>
                <a:lnTo>
                  <a:pt x="26789" y="267890"/>
                </a:lnTo>
                <a:lnTo>
                  <a:pt x="35719" y="267890"/>
                </a:lnTo>
                <a:lnTo>
                  <a:pt x="44649" y="258961"/>
                </a:lnTo>
                <a:lnTo>
                  <a:pt x="62508" y="258961"/>
                </a:lnTo>
                <a:lnTo>
                  <a:pt x="80367" y="258961"/>
                </a:lnTo>
                <a:lnTo>
                  <a:pt x="107156" y="267890"/>
                </a:lnTo>
                <a:lnTo>
                  <a:pt x="133946" y="276820"/>
                </a:lnTo>
                <a:lnTo>
                  <a:pt x="160735" y="285750"/>
                </a:lnTo>
                <a:lnTo>
                  <a:pt x="187524" y="294679"/>
                </a:lnTo>
                <a:lnTo>
                  <a:pt x="205383" y="303609"/>
                </a:lnTo>
                <a:lnTo>
                  <a:pt x="223242" y="312539"/>
                </a:lnTo>
                <a:lnTo>
                  <a:pt x="241102" y="321468"/>
                </a:lnTo>
                <a:lnTo>
                  <a:pt x="250031" y="330398"/>
                </a:lnTo>
                <a:lnTo>
                  <a:pt x="258961" y="330398"/>
                </a:lnTo>
                <a:lnTo>
                  <a:pt x="267891" y="330398"/>
                </a:lnTo>
                <a:lnTo>
                  <a:pt x="267891" y="33039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893094" y="4348757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1786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160984" y="4170164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98226"/>
                </a:lnTo>
                <a:lnTo>
                  <a:pt x="26789" y="125015"/>
                </a:lnTo>
                <a:lnTo>
                  <a:pt x="26789" y="151804"/>
                </a:lnTo>
                <a:lnTo>
                  <a:pt x="17860" y="178593"/>
                </a:lnTo>
                <a:lnTo>
                  <a:pt x="17860" y="205382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268141" y="4205882"/>
            <a:ext cx="125016" cy="151806"/>
          </a:xfrm>
          <a:custGeom>
            <a:avLst/>
            <a:gdLst/>
            <a:ahLst/>
            <a:cxnLst/>
            <a:rect l="0" t="0" r="0" b="0"/>
            <a:pathLst>
              <a:path w="125016" h="15180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17859" y="133946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7" y="151805"/>
                </a:lnTo>
                <a:lnTo>
                  <a:pt x="89297" y="142875"/>
                </a:lnTo>
                <a:lnTo>
                  <a:pt x="107156" y="133946"/>
                </a:lnTo>
                <a:lnTo>
                  <a:pt x="116086" y="133946"/>
                </a:lnTo>
                <a:lnTo>
                  <a:pt x="125015" y="125016"/>
                </a:lnTo>
                <a:lnTo>
                  <a:pt x="125015" y="12501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384227" y="4116586"/>
            <a:ext cx="44649" cy="446485"/>
          </a:xfrm>
          <a:custGeom>
            <a:avLst/>
            <a:gdLst/>
            <a:ahLst/>
            <a:cxnLst/>
            <a:rect l="0" t="0" r="0" b="0"/>
            <a:pathLst>
              <a:path w="44649" h="446485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26789"/>
                </a:lnTo>
                <a:lnTo>
                  <a:pt x="35718" y="44648"/>
                </a:lnTo>
                <a:lnTo>
                  <a:pt x="26789" y="62507"/>
                </a:lnTo>
                <a:lnTo>
                  <a:pt x="26789" y="98226"/>
                </a:lnTo>
                <a:lnTo>
                  <a:pt x="17859" y="133945"/>
                </a:lnTo>
                <a:lnTo>
                  <a:pt x="17859" y="178593"/>
                </a:lnTo>
                <a:lnTo>
                  <a:pt x="8929" y="223242"/>
                </a:lnTo>
                <a:lnTo>
                  <a:pt x="8929" y="267890"/>
                </a:lnTo>
                <a:lnTo>
                  <a:pt x="0" y="312539"/>
                </a:lnTo>
                <a:lnTo>
                  <a:pt x="0" y="357187"/>
                </a:lnTo>
                <a:lnTo>
                  <a:pt x="0" y="392906"/>
                </a:lnTo>
                <a:lnTo>
                  <a:pt x="0" y="446484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696641" y="5045273"/>
            <a:ext cx="125016" cy="26791"/>
          </a:xfrm>
          <a:custGeom>
            <a:avLst/>
            <a:gdLst/>
            <a:ahLst/>
            <a:cxnLst/>
            <a:rect l="0" t="0" r="0" b="0"/>
            <a:pathLst>
              <a:path w="125016" h="2679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89297" y="17860"/>
                </a:lnTo>
                <a:lnTo>
                  <a:pt x="107156" y="26790"/>
                </a:lnTo>
                <a:lnTo>
                  <a:pt x="116086" y="26790"/>
                </a:lnTo>
                <a:lnTo>
                  <a:pt x="125015" y="26790"/>
                </a:lnTo>
                <a:lnTo>
                  <a:pt x="125015" y="267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55602" y="4822031"/>
            <a:ext cx="312540" cy="348259"/>
          </a:xfrm>
          <a:custGeom>
            <a:avLst/>
            <a:gdLst/>
            <a:ahLst/>
            <a:cxnLst/>
            <a:rect l="0" t="0" r="0" b="0"/>
            <a:pathLst>
              <a:path w="312540" h="348259">
                <a:moveTo>
                  <a:pt x="0" y="35719"/>
                </a:moveTo>
                <a:lnTo>
                  <a:pt x="0" y="3571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4" y="17859"/>
                </a:lnTo>
                <a:lnTo>
                  <a:pt x="151804" y="26789"/>
                </a:lnTo>
                <a:lnTo>
                  <a:pt x="160734" y="35719"/>
                </a:lnTo>
                <a:lnTo>
                  <a:pt x="151804" y="53578"/>
                </a:lnTo>
                <a:lnTo>
                  <a:pt x="151804" y="80367"/>
                </a:lnTo>
                <a:lnTo>
                  <a:pt x="133945" y="98227"/>
                </a:lnTo>
                <a:lnTo>
                  <a:pt x="125015" y="125016"/>
                </a:lnTo>
                <a:lnTo>
                  <a:pt x="107156" y="151805"/>
                </a:lnTo>
                <a:lnTo>
                  <a:pt x="89296" y="178594"/>
                </a:lnTo>
                <a:lnTo>
                  <a:pt x="71437" y="205383"/>
                </a:lnTo>
                <a:lnTo>
                  <a:pt x="53578" y="232172"/>
                </a:lnTo>
                <a:lnTo>
                  <a:pt x="44648" y="250032"/>
                </a:lnTo>
                <a:lnTo>
                  <a:pt x="35718" y="267891"/>
                </a:lnTo>
                <a:lnTo>
                  <a:pt x="35718" y="285750"/>
                </a:lnTo>
                <a:lnTo>
                  <a:pt x="35718" y="303610"/>
                </a:lnTo>
                <a:lnTo>
                  <a:pt x="35718" y="321469"/>
                </a:lnTo>
                <a:lnTo>
                  <a:pt x="44648" y="330399"/>
                </a:lnTo>
                <a:lnTo>
                  <a:pt x="62507" y="339328"/>
                </a:lnTo>
                <a:lnTo>
                  <a:pt x="80367" y="348258"/>
                </a:lnTo>
                <a:lnTo>
                  <a:pt x="98226" y="348258"/>
                </a:lnTo>
                <a:lnTo>
                  <a:pt x="125015" y="348258"/>
                </a:lnTo>
                <a:lnTo>
                  <a:pt x="151804" y="348258"/>
                </a:lnTo>
                <a:lnTo>
                  <a:pt x="178593" y="348258"/>
                </a:lnTo>
                <a:lnTo>
                  <a:pt x="205382" y="348258"/>
                </a:lnTo>
                <a:lnTo>
                  <a:pt x="232171" y="348258"/>
                </a:lnTo>
                <a:lnTo>
                  <a:pt x="250031" y="348258"/>
                </a:lnTo>
                <a:lnTo>
                  <a:pt x="267890" y="348258"/>
                </a:lnTo>
                <a:lnTo>
                  <a:pt x="285750" y="348258"/>
                </a:lnTo>
                <a:lnTo>
                  <a:pt x="303609" y="348258"/>
                </a:lnTo>
                <a:lnTo>
                  <a:pt x="312539" y="348258"/>
                </a:lnTo>
                <a:lnTo>
                  <a:pt x="312539" y="34825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125641" y="2160984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107156"/>
                </a:lnTo>
                <a:lnTo>
                  <a:pt x="71437" y="98227"/>
                </a:lnTo>
                <a:lnTo>
                  <a:pt x="89297" y="98227"/>
                </a:lnTo>
                <a:lnTo>
                  <a:pt x="98226" y="8929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295305" y="2134195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393531" y="2160984"/>
            <a:ext cx="17861" cy="178595"/>
          </a:xfrm>
          <a:custGeom>
            <a:avLst/>
            <a:gdLst/>
            <a:ahLst/>
            <a:cxnLst/>
            <a:rect l="0" t="0" r="0" b="0"/>
            <a:pathLst>
              <a:path w="17861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0735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616773" y="2250281"/>
            <a:ext cx="26791" cy="17860"/>
          </a:xfrm>
          <a:custGeom>
            <a:avLst/>
            <a:gdLst/>
            <a:ahLst/>
            <a:cxnLst/>
            <a:rect l="0" t="0" r="0" b="0"/>
            <a:pathLst>
              <a:path w="26791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857875" y="2143125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956102" y="2125265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160734" y="26789"/>
                </a:moveTo>
                <a:lnTo>
                  <a:pt x="151804" y="17860"/>
                </a:lnTo>
                <a:lnTo>
                  <a:pt x="151804" y="17860"/>
                </a:lnTo>
                <a:lnTo>
                  <a:pt x="151804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44648" y="26789"/>
                </a:lnTo>
                <a:lnTo>
                  <a:pt x="35718" y="4464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62507" y="169664"/>
                </a:lnTo>
                <a:lnTo>
                  <a:pt x="89296" y="160735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51804" y="142875"/>
                </a:lnTo>
                <a:lnTo>
                  <a:pt x="169664" y="125016"/>
                </a:lnTo>
                <a:lnTo>
                  <a:pt x="178593" y="116086"/>
                </a:lnTo>
                <a:lnTo>
                  <a:pt x="187523" y="98227"/>
                </a:lnTo>
                <a:lnTo>
                  <a:pt x="196453" y="89297"/>
                </a:lnTo>
                <a:lnTo>
                  <a:pt x="196453" y="71438"/>
                </a:lnTo>
                <a:lnTo>
                  <a:pt x="187523" y="62508"/>
                </a:lnTo>
                <a:lnTo>
                  <a:pt x="187523" y="44649"/>
                </a:lnTo>
                <a:lnTo>
                  <a:pt x="169664" y="35719"/>
                </a:lnTo>
                <a:lnTo>
                  <a:pt x="160734" y="26789"/>
                </a:lnTo>
                <a:lnTo>
                  <a:pt x="142875" y="17860"/>
                </a:lnTo>
                <a:lnTo>
                  <a:pt x="125015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304359" y="2214562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00813" y="2089547"/>
            <a:ext cx="232172" cy="187524"/>
          </a:xfrm>
          <a:custGeom>
            <a:avLst/>
            <a:gdLst/>
            <a:ahLst/>
            <a:cxnLst/>
            <a:rect l="0" t="0" r="0" b="0"/>
            <a:pathLst>
              <a:path w="232172" h="187524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8929" y="26789"/>
                </a:lnTo>
                <a:lnTo>
                  <a:pt x="17859" y="1785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33945" y="35718"/>
                </a:lnTo>
                <a:lnTo>
                  <a:pt x="133945" y="53578"/>
                </a:lnTo>
                <a:lnTo>
                  <a:pt x="125015" y="71437"/>
                </a:lnTo>
                <a:lnTo>
                  <a:pt x="116085" y="89297"/>
                </a:lnTo>
                <a:lnTo>
                  <a:pt x="98226" y="107156"/>
                </a:lnTo>
                <a:lnTo>
                  <a:pt x="80367" y="125015"/>
                </a:lnTo>
                <a:lnTo>
                  <a:pt x="71437" y="142875"/>
                </a:lnTo>
                <a:lnTo>
                  <a:pt x="62507" y="151804"/>
                </a:lnTo>
                <a:lnTo>
                  <a:pt x="53578" y="160734"/>
                </a:lnTo>
                <a:lnTo>
                  <a:pt x="53578" y="169664"/>
                </a:lnTo>
                <a:lnTo>
                  <a:pt x="62507" y="178593"/>
                </a:lnTo>
                <a:lnTo>
                  <a:pt x="71437" y="178593"/>
                </a:lnTo>
                <a:lnTo>
                  <a:pt x="80367" y="187523"/>
                </a:lnTo>
                <a:lnTo>
                  <a:pt x="98226" y="178593"/>
                </a:lnTo>
                <a:lnTo>
                  <a:pt x="116085" y="178593"/>
                </a:lnTo>
                <a:lnTo>
                  <a:pt x="133945" y="178593"/>
                </a:lnTo>
                <a:lnTo>
                  <a:pt x="160734" y="178593"/>
                </a:lnTo>
                <a:lnTo>
                  <a:pt x="178593" y="178593"/>
                </a:lnTo>
                <a:lnTo>
                  <a:pt x="196453" y="178593"/>
                </a:lnTo>
                <a:lnTo>
                  <a:pt x="205382" y="178593"/>
                </a:lnTo>
                <a:lnTo>
                  <a:pt x="214312" y="178593"/>
                </a:lnTo>
                <a:lnTo>
                  <a:pt x="232171" y="178593"/>
                </a:lnTo>
                <a:lnTo>
                  <a:pt x="232171" y="178593"/>
                </a:lnTo>
                <a:lnTo>
                  <a:pt x="232171" y="17859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482828" y="2464594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62508"/>
                </a:lnTo>
                <a:lnTo>
                  <a:pt x="80367" y="6250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598914" y="2437804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8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6"/>
                </a:lnTo>
                <a:lnTo>
                  <a:pt x="0" y="151805"/>
                </a:lnTo>
                <a:lnTo>
                  <a:pt x="0" y="169665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732859" y="2446734"/>
            <a:ext cx="1" cy="169665"/>
          </a:xfrm>
          <a:custGeom>
            <a:avLst/>
            <a:gdLst/>
            <a:ahLst/>
            <a:cxnLst/>
            <a:rect l="0" t="0" r="0" b="0"/>
            <a:pathLst>
              <a:path w="1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804297" y="2455664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125016" y="35719"/>
                </a:moveTo>
                <a:lnTo>
                  <a:pt x="125016" y="3571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16086" y="9822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5" y="71438"/>
                </a:lnTo>
                <a:lnTo>
                  <a:pt x="160734" y="62508"/>
                </a:lnTo>
                <a:lnTo>
                  <a:pt x="160734" y="53578"/>
                </a:lnTo>
                <a:lnTo>
                  <a:pt x="151805" y="35719"/>
                </a:lnTo>
                <a:lnTo>
                  <a:pt x="142875" y="26789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125766" y="25181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2" name="Freeform 13311"/>
          <p:cNvSpPr/>
          <p:nvPr/>
        </p:nvSpPr>
        <p:spPr bwMode="auto">
          <a:xfrm>
            <a:off x="6295430" y="2402086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16086" y="53578"/>
                </a:lnTo>
                <a:lnTo>
                  <a:pt x="107156" y="71437"/>
                </a:lnTo>
                <a:lnTo>
                  <a:pt x="89297" y="89297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8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8" y="16966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33945" y="169664"/>
                </a:lnTo>
                <a:lnTo>
                  <a:pt x="151804" y="160734"/>
                </a:lnTo>
                <a:lnTo>
                  <a:pt x="169664" y="160734"/>
                </a:lnTo>
                <a:lnTo>
                  <a:pt x="187523" y="160734"/>
                </a:lnTo>
                <a:lnTo>
                  <a:pt x="196453" y="15180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05383" y="15180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3" name="Freeform 13312"/>
          <p:cNvSpPr/>
          <p:nvPr/>
        </p:nvSpPr>
        <p:spPr bwMode="auto">
          <a:xfrm>
            <a:off x="6134695" y="250031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5" name="Freeform 13314"/>
          <p:cNvSpPr/>
          <p:nvPr/>
        </p:nvSpPr>
        <p:spPr bwMode="auto">
          <a:xfrm>
            <a:off x="5822156" y="2839640"/>
            <a:ext cx="214314" cy="267892"/>
          </a:xfrm>
          <a:custGeom>
            <a:avLst/>
            <a:gdLst/>
            <a:ahLst/>
            <a:cxnLst/>
            <a:rect l="0" t="0" r="0" b="0"/>
            <a:pathLst>
              <a:path w="214314" h="267892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17860" y="53578"/>
                </a:lnTo>
                <a:lnTo>
                  <a:pt x="35719" y="35719"/>
                </a:lnTo>
                <a:lnTo>
                  <a:pt x="62508" y="26789"/>
                </a:lnTo>
                <a:lnTo>
                  <a:pt x="80367" y="17860"/>
                </a:lnTo>
                <a:lnTo>
                  <a:pt x="107157" y="8930"/>
                </a:lnTo>
                <a:lnTo>
                  <a:pt x="133946" y="0"/>
                </a:lnTo>
                <a:lnTo>
                  <a:pt x="160735" y="0"/>
                </a:lnTo>
                <a:lnTo>
                  <a:pt x="178594" y="8930"/>
                </a:lnTo>
                <a:lnTo>
                  <a:pt x="187524" y="8930"/>
                </a:lnTo>
                <a:lnTo>
                  <a:pt x="196453" y="17860"/>
                </a:lnTo>
                <a:lnTo>
                  <a:pt x="205383" y="26789"/>
                </a:lnTo>
                <a:lnTo>
                  <a:pt x="205383" y="35719"/>
                </a:lnTo>
                <a:lnTo>
                  <a:pt x="205383" y="53578"/>
                </a:lnTo>
                <a:lnTo>
                  <a:pt x="196453" y="71438"/>
                </a:lnTo>
                <a:lnTo>
                  <a:pt x="187524" y="80367"/>
                </a:lnTo>
                <a:lnTo>
                  <a:pt x="178594" y="107156"/>
                </a:lnTo>
                <a:lnTo>
                  <a:pt x="160735" y="125016"/>
                </a:lnTo>
                <a:lnTo>
                  <a:pt x="142875" y="151805"/>
                </a:lnTo>
                <a:lnTo>
                  <a:pt x="116086" y="169664"/>
                </a:lnTo>
                <a:lnTo>
                  <a:pt x="107157" y="196453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41102"/>
                </a:lnTo>
                <a:lnTo>
                  <a:pt x="89297" y="250031"/>
                </a:lnTo>
                <a:lnTo>
                  <a:pt x="107157" y="258961"/>
                </a:lnTo>
                <a:lnTo>
                  <a:pt x="116086" y="267891"/>
                </a:lnTo>
                <a:lnTo>
                  <a:pt x="133946" y="267891"/>
                </a:lnTo>
                <a:lnTo>
                  <a:pt x="160735" y="258961"/>
                </a:lnTo>
                <a:lnTo>
                  <a:pt x="178594" y="250031"/>
                </a:lnTo>
                <a:lnTo>
                  <a:pt x="196453" y="241102"/>
                </a:lnTo>
                <a:lnTo>
                  <a:pt x="205383" y="232172"/>
                </a:lnTo>
                <a:lnTo>
                  <a:pt x="214313" y="223242"/>
                </a:lnTo>
                <a:lnTo>
                  <a:pt x="214313" y="214313"/>
                </a:lnTo>
                <a:lnTo>
                  <a:pt x="205383" y="196453"/>
                </a:lnTo>
                <a:lnTo>
                  <a:pt x="196453" y="178594"/>
                </a:lnTo>
                <a:lnTo>
                  <a:pt x="187524" y="160735"/>
                </a:lnTo>
                <a:lnTo>
                  <a:pt x="160735" y="151805"/>
                </a:lnTo>
                <a:lnTo>
                  <a:pt x="142875" y="142875"/>
                </a:lnTo>
                <a:lnTo>
                  <a:pt x="116086" y="125016"/>
                </a:lnTo>
                <a:lnTo>
                  <a:pt x="98227" y="116086"/>
                </a:lnTo>
                <a:lnTo>
                  <a:pt x="71438" y="116086"/>
                </a:lnTo>
                <a:lnTo>
                  <a:pt x="53578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8" name="Freeform 13317"/>
          <p:cNvSpPr/>
          <p:nvPr/>
        </p:nvSpPr>
        <p:spPr bwMode="auto">
          <a:xfrm>
            <a:off x="6188273" y="2875359"/>
            <a:ext cx="223244" cy="223243"/>
          </a:xfrm>
          <a:custGeom>
            <a:avLst/>
            <a:gdLst/>
            <a:ahLst/>
            <a:cxnLst/>
            <a:rect l="0" t="0" r="0" b="0"/>
            <a:pathLst>
              <a:path w="223244" h="223243">
                <a:moveTo>
                  <a:pt x="8930" y="35719"/>
                </a:move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42875" y="17859"/>
                </a:lnTo>
                <a:lnTo>
                  <a:pt x="160735" y="26789"/>
                </a:lnTo>
                <a:lnTo>
                  <a:pt x="169665" y="44648"/>
                </a:lnTo>
                <a:lnTo>
                  <a:pt x="178594" y="62508"/>
                </a:lnTo>
                <a:lnTo>
                  <a:pt x="178594" y="89297"/>
                </a:lnTo>
                <a:lnTo>
                  <a:pt x="178594" y="116086"/>
                </a:lnTo>
                <a:lnTo>
                  <a:pt x="169665" y="142875"/>
                </a:lnTo>
                <a:lnTo>
                  <a:pt x="151805" y="160734"/>
                </a:lnTo>
                <a:lnTo>
                  <a:pt x="133946" y="178594"/>
                </a:lnTo>
                <a:lnTo>
                  <a:pt x="116086" y="196453"/>
                </a:lnTo>
                <a:lnTo>
                  <a:pt x="89297" y="205383"/>
                </a:lnTo>
                <a:lnTo>
                  <a:pt x="71438" y="214312"/>
                </a:lnTo>
                <a:lnTo>
                  <a:pt x="44649" y="223242"/>
                </a:lnTo>
                <a:lnTo>
                  <a:pt x="26790" y="22324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187523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78594"/>
                </a:lnTo>
                <a:lnTo>
                  <a:pt x="116086" y="187523"/>
                </a:lnTo>
                <a:lnTo>
                  <a:pt x="151805" y="196453"/>
                </a:lnTo>
                <a:lnTo>
                  <a:pt x="178594" y="196453"/>
                </a:lnTo>
                <a:lnTo>
                  <a:pt x="196454" y="205383"/>
                </a:lnTo>
                <a:lnTo>
                  <a:pt x="214313" y="205383"/>
                </a:lnTo>
                <a:lnTo>
                  <a:pt x="223243" y="205383"/>
                </a:lnTo>
                <a:lnTo>
                  <a:pt x="223243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9" name="Freeform 13318"/>
          <p:cNvSpPr/>
          <p:nvPr/>
        </p:nvSpPr>
        <p:spPr bwMode="auto">
          <a:xfrm>
            <a:off x="6500813" y="2875359"/>
            <a:ext cx="294680" cy="232173"/>
          </a:xfrm>
          <a:custGeom>
            <a:avLst/>
            <a:gdLst/>
            <a:ahLst/>
            <a:cxnLst/>
            <a:rect l="0" t="0" r="0" b="0"/>
            <a:pathLst>
              <a:path w="294680" h="232173">
                <a:moveTo>
                  <a:pt x="178593" y="44648"/>
                </a:moveTo>
                <a:lnTo>
                  <a:pt x="178593" y="44648"/>
                </a:lnTo>
                <a:lnTo>
                  <a:pt x="178593" y="35719"/>
                </a:lnTo>
                <a:lnTo>
                  <a:pt x="178593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51804" y="8930"/>
                </a:lnTo>
                <a:lnTo>
                  <a:pt x="142875" y="8930"/>
                </a:lnTo>
                <a:lnTo>
                  <a:pt x="125015" y="17859"/>
                </a:lnTo>
                <a:lnTo>
                  <a:pt x="98226" y="17859"/>
                </a:lnTo>
                <a:lnTo>
                  <a:pt x="71437" y="35719"/>
                </a:lnTo>
                <a:lnTo>
                  <a:pt x="53578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8929" y="196453"/>
                </a:lnTo>
                <a:lnTo>
                  <a:pt x="26789" y="214312"/>
                </a:lnTo>
                <a:lnTo>
                  <a:pt x="44648" y="223242"/>
                </a:lnTo>
                <a:lnTo>
                  <a:pt x="71437" y="232172"/>
                </a:lnTo>
                <a:lnTo>
                  <a:pt x="98226" y="232172"/>
                </a:lnTo>
                <a:lnTo>
                  <a:pt x="133945" y="232172"/>
                </a:lnTo>
                <a:lnTo>
                  <a:pt x="160734" y="232172"/>
                </a:lnTo>
                <a:lnTo>
                  <a:pt x="196453" y="223242"/>
                </a:lnTo>
                <a:lnTo>
                  <a:pt x="223242" y="214312"/>
                </a:lnTo>
                <a:lnTo>
                  <a:pt x="250031" y="205383"/>
                </a:lnTo>
                <a:lnTo>
                  <a:pt x="267890" y="187523"/>
                </a:lnTo>
                <a:lnTo>
                  <a:pt x="285750" y="160734"/>
                </a:lnTo>
                <a:lnTo>
                  <a:pt x="294679" y="142875"/>
                </a:lnTo>
                <a:lnTo>
                  <a:pt x="294679" y="116086"/>
                </a:lnTo>
                <a:lnTo>
                  <a:pt x="285750" y="89297"/>
                </a:lnTo>
                <a:lnTo>
                  <a:pt x="276820" y="62508"/>
                </a:lnTo>
                <a:lnTo>
                  <a:pt x="250031" y="44648"/>
                </a:lnTo>
                <a:lnTo>
                  <a:pt x="232171" y="26789"/>
                </a:lnTo>
                <a:lnTo>
                  <a:pt x="205382" y="8930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0" name="Freeform 13319"/>
          <p:cNvSpPr/>
          <p:nvPr/>
        </p:nvSpPr>
        <p:spPr bwMode="auto">
          <a:xfrm>
            <a:off x="4902398" y="4152304"/>
            <a:ext cx="17861" cy="303611"/>
          </a:xfrm>
          <a:custGeom>
            <a:avLst/>
            <a:gdLst/>
            <a:ahLst/>
            <a:cxnLst/>
            <a:rect l="0" t="0" r="0" b="0"/>
            <a:pathLst>
              <a:path w="17861" h="30361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8930" y="294680"/>
                </a:lnTo>
                <a:lnTo>
                  <a:pt x="17860" y="303610"/>
                </a:lnTo>
                <a:lnTo>
                  <a:pt x="17860" y="30361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1" name="Freeform 13320"/>
          <p:cNvSpPr/>
          <p:nvPr/>
        </p:nvSpPr>
        <p:spPr bwMode="auto">
          <a:xfrm>
            <a:off x="5000625" y="4134445"/>
            <a:ext cx="142876" cy="339329"/>
          </a:xfrm>
          <a:custGeom>
            <a:avLst/>
            <a:gdLst/>
            <a:ahLst/>
            <a:cxnLst/>
            <a:rect l="0" t="0" r="0" b="0"/>
            <a:pathLst>
              <a:path w="142876" h="339329">
                <a:moveTo>
                  <a:pt x="0" y="98226"/>
                </a:move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44648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33945" y="71437"/>
                </a:lnTo>
                <a:lnTo>
                  <a:pt x="116086" y="98226"/>
                </a:lnTo>
                <a:lnTo>
                  <a:pt x="98227" y="125016"/>
                </a:lnTo>
                <a:lnTo>
                  <a:pt x="80367" y="151805"/>
                </a:lnTo>
                <a:lnTo>
                  <a:pt x="62508" y="178594"/>
                </a:lnTo>
                <a:lnTo>
                  <a:pt x="44648" y="214312"/>
                </a:lnTo>
                <a:lnTo>
                  <a:pt x="35719" y="241101"/>
                </a:lnTo>
                <a:lnTo>
                  <a:pt x="26789" y="267891"/>
                </a:lnTo>
                <a:lnTo>
                  <a:pt x="17859" y="294680"/>
                </a:lnTo>
                <a:lnTo>
                  <a:pt x="17859" y="312539"/>
                </a:lnTo>
                <a:lnTo>
                  <a:pt x="26789" y="330398"/>
                </a:lnTo>
                <a:lnTo>
                  <a:pt x="35719" y="339328"/>
                </a:lnTo>
                <a:lnTo>
                  <a:pt x="53578" y="339328"/>
                </a:lnTo>
                <a:lnTo>
                  <a:pt x="71438" y="339328"/>
                </a:lnTo>
                <a:lnTo>
                  <a:pt x="80367" y="330398"/>
                </a:lnTo>
                <a:lnTo>
                  <a:pt x="98227" y="312539"/>
                </a:lnTo>
                <a:lnTo>
                  <a:pt x="116086" y="294680"/>
                </a:lnTo>
                <a:lnTo>
                  <a:pt x="125016" y="276820"/>
                </a:lnTo>
                <a:lnTo>
                  <a:pt x="125016" y="258961"/>
                </a:lnTo>
                <a:lnTo>
                  <a:pt x="125016" y="232172"/>
                </a:lnTo>
                <a:lnTo>
                  <a:pt x="116086" y="205383"/>
                </a:lnTo>
                <a:lnTo>
                  <a:pt x="98227" y="178594"/>
                </a:lnTo>
                <a:lnTo>
                  <a:pt x="89297" y="160734"/>
                </a:lnTo>
                <a:lnTo>
                  <a:pt x="71438" y="133945"/>
                </a:lnTo>
                <a:lnTo>
                  <a:pt x="44648" y="116086"/>
                </a:lnTo>
                <a:lnTo>
                  <a:pt x="26789" y="107156"/>
                </a:lnTo>
                <a:lnTo>
                  <a:pt x="17859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2" name="Freeform 13321"/>
          <p:cNvSpPr/>
          <p:nvPr/>
        </p:nvSpPr>
        <p:spPr bwMode="auto">
          <a:xfrm>
            <a:off x="5286375" y="4321968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3" name="Freeform 13322"/>
          <p:cNvSpPr/>
          <p:nvPr/>
        </p:nvSpPr>
        <p:spPr bwMode="auto">
          <a:xfrm>
            <a:off x="5545336" y="4125515"/>
            <a:ext cx="35720" cy="357189"/>
          </a:xfrm>
          <a:custGeom>
            <a:avLst/>
            <a:gdLst/>
            <a:ahLst/>
            <a:cxnLst/>
            <a:rect l="0" t="0" r="0" b="0"/>
            <a:pathLst>
              <a:path w="35720" h="35718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8930" y="339328"/>
                </a:lnTo>
                <a:lnTo>
                  <a:pt x="17859" y="348258"/>
                </a:lnTo>
                <a:lnTo>
                  <a:pt x="17859" y="357188"/>
                </a:lnTo>
                <a:lnTo>
                  <a:pt x="17859" y="35718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4" name="Freeform 13323"/>
          <p:cNvSpPr/>
          <p:nvPr/>
        </p:nvSpPr>
        <p:spPr bwMode="auto">
          <a:xfrm>
            <a:off x="5661422" y="4134445"/>
            <a:ext cx="196454" cy="330399"/>
          </a:xfrm>
          <a:custGeom>
            <a:avLst/>
            <a:gdLst/>
            <a:ahLst/>
            <a:cxnLst/>
            <a:rect l="0" t="0" r="0" b="0"/>
            <a:pathLst>
              <a:path w="196454" h="330399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8930" y="98226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1"/>
                </a:lnTo>
                <a:lnTo>
                  <a:pt x="17859" y="285750"/>
                </a:lnTo>
                <a:lnTo>
                  <a:pt x="35719" y="303609"/>
                </a:lnTo>
                <a:lnTo>
                  <a:pt x="53578" y="312539"/>
                </a:lnTo>
                <a:lnTo>
                  <a:pt x="80367" y="321469"/>
                </a:lnTo>
                <a:lnTo>
                  <a:pt x="107156" y="321469"/>
                </a:lnTo>
                <a:lnTo>
                  <a:pt x="133945" y="321469"/>
                </a:lnTo>
                <a:lnTo>
                  <a:pt x="151805" y="321469"/>
                </a:lnTo>
                <a:lnTo>
                  <a:pt x="169664" y="312539"/>
                </a:lnTo>
                <a:lnTo>
                  <a:pt x="187523" y="294680"/>
                </a:lnTo>
                <a:lnTo>
                  <a:pt x="196453" y="276820"/>
                </a:lnTo>
                <a:lnTo>
                  <a:pt x="196453" y="258961"/>
                </a:lnTo>
                <a:lnTo>
                  <a:pt x="196453" y="241101"/>
                </a:lnTo>
                <a:lnTo>
                  <a:pt x="187523" y="223242"/>
                </a:lnTo>
                <a:lnTo>
                  <a:pt x="178594" y="205383"/>
                </a:lnTo>
                <a:lnTo>
                  <a:pt x="169664" y="196453"/>
                </a:lnTo>
                <a:lnTo>
                  <a:pt x="151805" y="196453"/>
                </a:lnTo>
                <a:lnTo>
                  <a:pt x="142875" y="187523"/>
                </a:lnTo>
                <a:lnTo>
                  <a:pt x="125016" y="196453"/>
                </a:lnTo>
                <a:lnTo>
                  <a:pt x="116086" y="196453"/>
                </a:lnTo>
                <a:lnTo>
                  <a:pt x="107156" y="205383"/>
                </a:lnTo>
                <a:lnTo>
                  <a:pt x="98226" y="223242"/>
                </a:lnTo>
                <a:lnTo>
                  <a:pt x="89297" y="241101"/>
                </a:lnTo>
                <a:lnTo>
                  <a:pt x="80367" y="258961"/>
                </a:lnTo>
                <a:lnTo>
                  <a:pt x="80367" y="285750"/>
                </a:lnTo>
                <a:lnTo>
                  <a:pt x="89297" y="303609"/>
                </a:lnTo>
                <a:lnTo>
                  <a:pt x="107156" y="312539"/>
                </a:lnTo>
                <a:lnTo>
                  <a:pt x="116086" y="330398"/>
                </a:lnTo>
                <a:lnTo>
                  <a:pt x="125016" y="330398"/>
                </a:lnTo>
                <a:lnTo>
                  <a:pt x="125016" y="33039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5" name="Freeform 13324"/>
          <p:cNvSpPr/>
          <p:nvPr/>
        </p:nvSpPr>
        <p:spPr bwMode="auto">
          <a:xfrm>
            <a:off x="6072188" y="4205882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6" name="Freeform 13325"/>
          <p:cNvSpPr/>
          <p:nvPr/>
        </p:nvSpPr>
        <p:spPr bwMode="auto">
          <a:xfrm>
            <a:off x="6000750" y="4313039"/>
            <a:ext cx="178595" cy="8930"/>
          </a:xfrm>
          <a:custGeom>
            <a:avLst/>
            <a:gdLst/>
            <a:ahLst/>
            <a:cxnLst/>
            <a:rect l="0" t="0" r="0" b="0"/>
            <a:pathLst>
              <a:path w="178595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7" name="Freeform 13326"/>
          <p:cNvSpPr/>
          <p:nvPr/>
        </p:nvSpPr>
        <p:spPr bwMode="auto">
          <a:xfrm>
            <a:off x="6340078" y="4170164"/>
            <a:ext cx="62509" cy="339329"/>
          </a:xfrm>
          <a:custGeom>
            <a:avLst/>
            <a:gdLst/>
            <a:ahLst/>
            <a:cxnLst/>
            <a:rect l="0" t="0" r="0" b="0"/>
            <a:pathLst>
              <a:path w="62509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9297"/>
                </a:lnTo>
                <a:lnTo>
                  <a:pt x="17860" y="116086"/>
                </a:lnTo>
                <a:lnTo>
                  <a:pt x="17860" y="151804"/>
                </a:lnTo>
                <a:lnTo>
                  <a:pt x="26789" y="187523"/>
                </a:lnTo>
                <a:lnTo>
                  <a:pt x="35719" y="223242"/>
                </a:lnTo>
                <a:lnTo>
                  <a:pt x="44649" y="258961"/>
                </a:lnTo>
                <a:lnTo>
                  <a:pt x="53578" y="294679"/>
                </a:lnTo>
                <a:lnTo>
                  <a:pt x="62508" y="321468"/>
                </a:lnTo>
                <a:lnTo>
                  <a:pt x="62508" y="339328"/>
                </a:lnTo>
                <a:lnTo>
                  <a:pt x="62508" y="33932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8" name="Freeform 13327"/>
          <p:cNvSpPr/>
          <p:nvPr/>
        </p:nvSpPr>
        <p:spPr bwMode="auto">
          <a:xfrm>
            <a:off x="5393531" y="4741664"/>
            <a:ext cx="258962" cy="241103"/>
          </a:xfrm>
          <a:custGeom>
            <a:avLst/>
            <a:gdLst/>
            <a:ahLst/>
            <a:cxnLst/>
            <a:rect l="0" t="0" r="0" b="0"/>
            <a:pathLst>
              <a:path w="258962" h="241103">
                <a:moveTo>
                  <a:pt x="17860" y="62507"/>
                </a:moveTo>
                <a:lnTo>
                  <a:pt x="17860" y="62507"/>
                </a:lnTo>
                <a:lnTo>
                  <a:pt x="17860" y="62507"/>
                </a:lnTo>
                <a:lnTo>
                  <a:pt x="17860" y="62507"/>
                </a:lnTo>
                <a:lnTo>
                  <a:pt x="17860" y="62507"/>
                </a:lnTo>
                <a:lnTo>
                  <a:pt x="17860" y="53578"/>
                </a:lnTo>
                <a:lnTo>
                  <a:pt x="26789" y="44648"/>
                </a:lnTo>
                <a:lnTo>
                  <a:pt x="26789" y="35718"/>
                </a:lnTo>
                <a:lnTo>
                  <a:pt x="44649" y="26789"/>
                </a:lnTo>
                <a:lnTo>
                  <a:pt x="53578" y="17859"/>
                </a:lnTo>
                <a:lnTo>
                  <a:pt x="71438" y="8929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8929"/>
                </a:lnTo>
                <a:lnTo>
                  <a:pt x="205383" y="26789"/>
                </a:lnTo>
                <a:lnTo>
                  <a:pt x="223242" y="35718"/>
                </a:lnTo>
                <a:lnTo>
                  <a:pt x="241102" y="53578"/>
                </a:lnTo>
                <a:lnTo>
                  <a:pt x="250032" y="80367"/>
                </a:lnTo>
                <a:lnTo>
                  <a:pt x="258961" y="98226"/>
                </a:lnTo>
                <a:lnTo>
                  <a:pt x="258961" y="125015"/>
                </a:lnTo>
                <a:lnTo>
                  <a:pt x="258961" y="151805"/>
                </a:lnTo>
                <a:lnTo>
                  <a:pt x="258961" y="169664"/>
                </a:lnTo>
                <a:lnTo>
                  <a:pt x="241102" y="196453"/>
                </a:lnTo>
                <a:lnTo>
                  <a:pt x="232172" y="214313"/>
                </a:lnTo>
                <a:lnTo>
                  <a:pt x="205383" y="223242"/>
                </a:lnTo>
                <a:lnTo>
                  <a:pt x="187524" y="232172"/>
                </a:lnTo>
                <a:lnTo>
                  <a:pt x="160735" y="241102"/>
                </a:lnTo>
                <a:lnTo>
                  <a:pt x="125016" y="241102"/>
                </a:lnTo>
                <a:lnTo>
                  <a:pt x="98227" y="241102"/>
                </a:lnTo>
                <a:lnTo>
                  <a:pt x="71438" y="232172"/>
                </a:lnTo>
                <a:lnTo>
                  <a:pt x="53578" y="214313"/>
                </a:lnTo>
                <a:lnTo>
                  <a:pt x="35719" y="205383"/>
                </a:lnTo>
                <a:lnTo>
                  <a:pt x="17860" y="187524"/>
                </a:lnTo>
                <a:lnTo>
                  <a:pt x="8930" y="178594"/>
                </a:lnTo>
                <a:lnTo>
                  <a:pt x="0" y="160734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80367" y="133945"/>
                </a:lnTo>
                <a:lnTo>
                  <a:pt x="107157" y="142875"/>
                </a:lnTo>
                <a:lnTo>
                  <a:pt x="133946" y="151805"/>
                </a:lnTo>
                <a:lnTo>
                  <a:pt x="169664" y="160734"/>
                </a:lnTo>
                <a:lnTo>
                  <a:pt x="196453" y="169664"/>
                </a:lnTo>
                <a:lnTo>
                  <a:pt x="223242" y="178594"/>
                </a:lnTo>
                <a:lnTo>
                  <a:pt x="258961" y="187524"/>
                </a:lnTo>
                <a:lnTo>
                  <a:pt x="258961" y="187524"/>
                </a:lnTo>
                <a:lnTo>
                  <a:pt x="258961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29" name="Freeform 13328"/>
          <p:cNvSpPr/>
          <p:nvPr/>
        </p:nvSpPr>
        <p:spPr bwMode="auto">
          <a:xfrm>
            <a:off x="5857875" y="4795242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42875"/>
                </a:lnTo>
                <a:lnTo>
                  <a:pt x="53578" y="178594"/>
                </a:lnTo>
                <a:lnTo>
                  <a:pt x="53578" y="196453"/>
                </a:lnTo>
                <a:lnTo>
                  <a:pt x="62508" y="214313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30" name="Freeform 13329"/>
          <p:cNvSpPr/>
          <p:nvPr/>
        </p:nvSpPr>
        <p:spPr bwMode="auto">
          <a:xfrm>
            <a:off x="5813227" y="4902398"/>
            <a:ext cx="178594" cy="17861"/>
          </a:xfrm>
          <a:custGeom>
            <a:avLst/>
            <a:gdLst/>
            <a:ahLst/>
            <a:cxnLst/>
            <a:rect l="0" t="0" r="0" b="0"/>
            <a:pathLst>
              <a:path w="178594" h="17861">
                <a:moveTo>
                  <a:pt x="0" y="17860"/>
                </a:moveTo>
                <a:lnTo>
                  <a:pt x="8929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78593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31" name="Freeform 13330"/>
          <p:cNvSpPr/>
          <p:nvPr/>
        </p:nvSpPr>
        <p:spPr bwMode="auto">
          <a:xfrm>
            <a:off x="6179344" y="4777382"/>
            <a:ext cx="71438" cy="312541"/>
          </a:xfrm>
          <a:custGeom>
            <a:avLst/>
            <a:gdLst/>
            <a:ahLst/>
            <a:cxnLst/>
            <a:rect l="0" t="0" r="0" b="0"/>
            <a:pathLst>
              <a:path w="71438" h="31254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9"/>
                </a:lnTo>
                <a:lnTo>
                  <a:pt x="26789" y="89297"/>
                </a:lnTo>
                <a:lnTo>
                  <a:pt x="35719" y="116087"/>
                </a:lnTo>
                <a:lnTo>
                  <a:pt x="44648" y="151806"/>
                </a:lnTo>
                <a:lnTo>
                  <a:pt x="53578" y="187524"/>
                </a:lnTo>
                <a:lnTo>
                  <a:pt x="62508" y="223243"/>
                </a:lnTo>
                <a:lnTo>
                  <a:pt x="62508" y="258962"/>
                </a:lnTo>
                <a:lnTo>
                  <a:pt x="71437" y="312540"/>
                </a:lnTo>
                <a:lnTo>
                  <a:pt x="71437" y="312540"/>
                </a:lnTo>
                <a:lnTo>
                  <a:pt x="71437" y="31254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32" name="Freeform 13331"/>
          <p:cNvSpPr/>
          <p:nvPr/>
        </p:nvSpPr>
        <p:spPr bwMode="auto">
          <a:xfrm>
            <a:off x="5875734" y="5313164"/>
            <a:ext cx="276822" cy="339328"/>
          </a:xfrm>
          <a:custGeom>
            <a:avLst/>
            <a:gdLst/>
            <a:ahLst/>
            <a:cxnLst/>
            <a:rect l="0" t="0" r="0" b="0"/>
            <a:pathLst>
              <a:path w="276822" h="339328">
                <a:moveTo>
                  <a:pt x="0" y="62508"/>
                </a:moveTo>
                <a:lnTo>
                  <a:pt x="893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8930"/>
                </a:lnTo>
                <a:lnTo>
                  <a:pt x="169664" y="17859"/>
                </a:lnTo>
                <a:lnTo>
                  <a:pt x="187524" y="26789"/>
                </a:lnTo>
                <a:lnTo>
                  <a:pt x="196454" y="35719"/>
                </a:lnTo>
                <a:lnTo>
                  <a:pt x="205383" y="53578"/>
                </a:lnTo>
                <a:lnTo>
                  <a:pt x="205383" y="71438"/>
                </a:lnTo>
                <a:lnTo>
                  <a:pt x="205383" y="89297"/>
                </a:lnTo>
                <a:lnTo>
                  <a:pt x="196454" y="98227"/>
                </a:lnTo>
                <a:lnTo>
                  <a:pt x="187524" y="107156"/>
                </a:lnTo>
                <a:lnTo>
                  <a:pt x="178594" y="116086"/>
                </a:lnTo>
                <a:lnTo>
                  <a:pt x="151805" y="125016"/>
                </a:lnTo>
                <a:lnTo>
                  <a:pt x="142875" y="125016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07157" y="12501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33946" y="125016"/>
                </a:lnTo>
                <a:lnTo>
                  <a:pt x="151805" y="133945"/>
                </a:lnTo>
                <a:lnTo>
                  <a:pt x="169664" y="142875"/>
                </a:lnTo>
                <a:lnTo>
                  <a:pt x="196454" y="160734"/>
                </a:lnTo>
                <a:lnTo>
                  <a:pt x="214313" y="178594"/>
                </a:lnTo>
                <a:lnTo>
                  <a:pt x="241102" y="196453"/>
                </a:lnTo>
                <a:lnTo>
                  <a:pt x="258961" y="223242"/>
                </a:lnTo>
                <a:lnTo>
                  <a:pt x="267891" y="250031"/>
                </a:lnTo>
                <a:lnTo>
                  <a:pt x="276821" y="276820"/>
                </a:lnTo>
                <a:lnTo>
                  <a:pt x="276821" y="294679"/>
                </a:lnTo>
                <a:lnTo>
                  <a:pt x="276821" y="312538"/>
                </a:lnTo>
                <a:lnTo>
                  <a:pt x="258961" y="321468"/>
                </a:lnTo>
                <a:lnTo>
                  <a:pt x="250032" y="330398"/>
                </a:lnTo>
                <a:lnTo>
                  <a:pt x="223243" y="339327"/>
                </a:lnTo>
                <a:lnTo>
                  <a:pt x="196454" y="330398"/>
                </a:lnTo>
                <a:lnTo>
                  <a:pt x="169664" y="330398"/>
                </a:lnTo>
                <a:lnTo>
                  <a:pt x="142875" y="312538"/>
                </a:lnTo>
                <a:lnTo>
                  <a:pt x="107157" y="303609"/>
                </a:lnTo>
                <a:lnTo>
                  <a:pt x="80368" y="294679"/>
                </a:lnTo>
                <a:lnTo>
                  <a:pt x="53579" y="276820"/>
                </a:lnTo>
                <a:lnTo>
                  <a:pt x="26789" y="267890"/>
                </a:lnTo>
                <a:lnTo>
                  <a:pt x="17860" y="258961"/>
                </a:lnTo>
                <a:lnTo>
                  <a:pt x="17860" y="25896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1" algn="ctr">
                    <a:schemeClr val="bg2">
                      <a:alpha val="6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Student Example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4{15 – (2 + 5)}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u="sng"/>
              <a:t>7.8 + 2.2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7  -  5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5 (3) + 3(1.1)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5(14 – 3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0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or concerns.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Hw</a:t>
            </a:r>
            <a:r>
              <a:rPr lang="en-US" dirty="0" smtClean="0"/>
              <a:t>: </a:t>
            </a:r>
            <a:r>
              <a:rPr lang="en-US" dirty="0" err="1" smtClean="0"/>
              <a:t>wkbk</a:t>
            </a:r>
            <a:r>
              <a:rPr lang="en-US" dirty="0" smtClean="0"/>
              <a:t>. Pg. 1 #1-8, </a:t>
            </a:r>
            <a:r>
              <a:rPr lang="en-US" smtClean="0"/>
              <a:t>wksht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418</TotalTime>
  <Words>342</Words>
  <Application>Microsoft Office PowerPoint</Application>
  <PresentationFormat>On-screen Show (4:3)</PresentationFormat>
  <Paragraphs>107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Couture</vt:lpstr>
      <vt:lpstr>Orbit</vt:lpstr>
      <vt:lpstr>1.1 words and expressions</vt:lpstr>
      <vt:lpstr>Definitions</vt:lpstr>
      <vt:lpstr>Examples of verbal expression</vt:lpstr>
      <vt:lpstr>Write as numerical expression –st.</vt:lpstr>
      <vt:lpstr>Definitions/Order</vt:lpstr>
      <vt:lpstr>Grouping Symbols / Examples</vt:lpstr>
      <vt:lpstr>Teacher Examples</vt:lpstr>
      <vt:lpstr>Student Example</vt:lpstr>
      <vt:lpstr>Wrap up</vt:lpstr>
    </vt:vector>
  </TitlesOfParts>
  <Company>dcecsd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words and expressions</dc:title>
  <dc:creator>admin</dc:creator>
  <cp:lastModifiedBy>Garth Fiedler</cp:lastModifiedBy>
  <cp:revision>26</cp:revision>
  <dcterms:created xsi:type="dcterms:W3CDTF">2010-08-13T13:57:00Z</dcterms:created>
  <dcterms:modified xsi:type="dcterms:W3CDTF">2016-02-22T15:04:08Z</dcterms:modified>
</cp:coreProperties>
</file>