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8" r:id="rId2"/>
    <p:sldId id="272" r:id="rId3"/>
    <p:sldId id="257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71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CCD77-8FE6-441C-9345-DAE4EB8FEF52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3C69D-4907-44E4-B846-E13D64567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872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3ADD882-C013-4773-8833-782A15CC1048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393203B-7C57-4127-A348-0EB4497E9465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D946E9E-924A-4DDD-A636-D9AF14AF91A3}" type="slidenum">
              <a:rPr lang="en-US" smtClean="0">
                <a:latin typeface="Arial" charset="0"/>
              </a:rPr>
              <a:pPr/>
              <a:t>11</a:t>
            </a:fld>
            <a:endParaRPr lang="en-US" smtClean="0">
              <a:latin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CBBAD18-E658-4181-B6AF-0BB40A9D1D47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EB5E887-6A1C-43AD-81AA-83BC4EC4D745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EB067-7F0B-4FE3-B71F-8690D48F8BAE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A7FB7-CA70-4F16-AE74-1584C3C79BA0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EB067-7F0B-4FE3-B71F-8690D48F8BAE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A7FB7-CA70-4F16-AE74-1584C3C79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EB067-7F0B-4FE3-B71F-8690D48F8BAE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A7FB7-CA70-4F16-AE74-1584C3C79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EB067-7F0B-4FE3-B71F-8690D48F8BAE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A7FB7-CA70-4F16-AE74-1584C3C79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EB067-7F0B-4FE3-B71F-8690D48F8BAE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A7FB7-CA70-4F16-AE74-1584C3C79BA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EB067-7F0B-4FE3-B71F-8690D48F8BAE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A7FB7-CA70-4F16-AE74-1584C3C79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EB067-7F0B-4FE3-B71F-8690D48F8BAE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A7FB7-CA70-4F16-AE74-1584C3C79BA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EB067-7F0B-4FE3-B71F-8690D48F8BAE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A7FB7-CA70-4F16-AE74-1584C3C79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EB067-7F0B-4FE3-B71F-8690D48F8BAE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A7FB7-CA70-4F16-AE74-1584C3C79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EB067-7F0B-4FE3-B71F-8690D48F8BAE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A7FB7-CA70-4F16-AE74-1584C3C79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03EB067-7F0B-4FE3-B71F-8690D48F8BAE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10A7FB7-CA70-4F16-AE74-1584C3C79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03EB067-7F0B-4FE3-B71F-8690D48F8BAE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10A7FB7-CA70-4F16-AE74-1584C3C79BA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Evaluate 6 + y when </a:t>
            </a:r>
          </a:p>
          <a:p>
            <a:pPr marL="68580" indent="0">
              <a:buNone/>
            </a:pPr>
            <a:r>
              <a:rPr lang="en-US" dirty="0" smtClean="0"/>
              <a:t>y = 15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You deposit $150 at 4% for 1.5yrs.  What’s the interest?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Find perimeter of a rectangle with side 3.9 and 9.4.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Driving at rate of 108km/</a:t>
            </a:r>
            <a:r>
              <a:rPr lang="en-US" dirty="0" err="1" smtClean="0"/>
              <a:t>hr</a:t>
            </a:r>
            <a:r>
              <a:rPr lang="en-US" dirty="0" smtClean="0"/>
              <a:t> how long will it take to go 270km?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02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Evaluate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Evaluate</a:t>
            </a:r>
          </a:p>
          <a:p>
            <a:pPr marL="68580" indent="0" algn="ctr">
              <a:buNone/>
            </a:pPr>
            <a:r>
              <a:rPr lang="en-US" dirty="0" smtClean="0"/>
              <a:t>2x</a:t>
            </a:r>
            <a:r>
              <a:rPr lang="en-US" baseline="30000" dirty="0" smtClean="0"/>
              <a:t>3</a:t>
            </a:r>
            <a:r>
              <a:rPr lang="en-US" dirty="0" smtClean="0"/>
              <a:t> when x = 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770501"/>
            <a:ext cx="4343400" cy="4525963"/>
          </a:xfrm>
        </p:spPr>
        <p:txBody>
          <a:bodyPr/>
          <a:lstStyle/>
          <a:p>
            <a:r>
              <a:rPr lang="en-US" dirty="0" smtClean="0"/>
              <a:t>Evaluate (2x)</a:t>
            </a:r>
            <a:r>
              <a:rPr lang="en-US" baseline="30000" dirty="0" smtClean="0"/>
              <a:t>3</a:t>
            </a:r>
            <a:r>
              <a:rPr lang="en-US" dirty="0" smtClean="0"/>
              <a:t> when x =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6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Powers in formulas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Some formulas involve exponents!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Area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Volume</a:t>
            </a:r>
          </a:p>
          <a:p>
            <a:pPr lvl="1" eaLnBrk="1" hangingPunct="1">
              <a:defRPr/>
            </a:pPr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Area measured in square units: s</a:t>
            </a:r>
            <a:r>
              <a:rPr lang="en-US" baseline="30000" dirty="0" smtClean="0">
                <a:solidFill>
                  <a:srgbClr val="FFFF00"/>
                </a:solidFill>
              </a:rPr>
              <a:t>2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In</a:t>
            </a:r>
            <a:r>
              <a:rPr lang="en-US" baseline="30000" dirty="0" smtClean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, m</a:t>
            </a:r>
            <a:r>
              <a:rPr lang="en-US" baseline="30000" dirty="0" smtClean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, ft</a:t>
            </a:r>
            <a:r>
              <a:rPr lang="en-US" baseline="30000" dirty="0" smtClean="0">
                <a:solidFill>
                  <a:srgbClr val="FFFF00"/>
                </a:solidFill>
              </a:rPr>
              <a:t>2</a:t>
            </a:r>
          </a:p>
          <a:p>
            <a:pPr eaLnBrk="1" hangingPunct="1"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Volume measured in cubed units: s</a:t>
            </a:r>
            <a:r>
              <a:rPr lang="en-US" baseline="30000" dirty="0" smtClean="0">
                <a:solidFill>
                  <a:srgbClr val="FFFF00"/>
                </a:solidFill>
              </a:rPr>
              <a:t>3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In</a:t>
            </a:r>
            <a:r>
              <a:rPr lang="en-US" baseline="30000" dirty="0" smtClean="0">
                <a:solidFill>
                  <a:srgbClr val="FFFF00"/>
                </a:solidFill>
              </a:rPr>
              <a:t>3</a:t>
            </a:r>
            <a:r>
              <a:rPr lang="en-US" dirty="0" smtClean="0">
                <a:solidFill>
                  <a:srgbClr val="FFFF00"/>
                </a:solidFill>
              </a:rPr>
              <a:t>, m</a:t>
            </a:r>
            <a:r>
              <a:rPr lang="en-US" baseline="30000" dirty="0" smtClean="0">
                <a:solidFill>
                  <a:srgbClr val="FFFF00"/>
                </a:solidFill>
              </a:rPr>
              <a:t>3</a:t>
            </a:r>
            <a:r>
              <a:rPr lang="en-US" dirty="0" smtClean="0">
                <a:solidFill>
                  <a:srgbClr val="FFFF00"/>
                </a:solidFill>
              </a:rPr>
              <a:t>, ft</a:t>
            </a:r>
            <a:r>
              <a:rPr lang="en-US" baseline="30000" dirty="0" smtClean="0">
                <a:solidFill>
                  <a:srgbClr val="FFFF00"/>
                </a:solidFill>
              </a:rPr>
              <a:t>3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140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Powers in formulas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Find area 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sz="half" idx="2"/>
          </p:nvPr>
        </p:nvSpPr>
        <p:spPr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Find volume</a:t>
            </a: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5715000" y="4495800"/>
            <a:ext cx="1752600" cy="15240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1447800" y="4572000"/>
            <a:ext cx="16764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3276600" y="4953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12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7620000" y="48006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4263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  <p:bldP spid="17413" grpId="0" autoUpdateAnimBg="0"/>
      <p:bldP spid="17414" grpId="0" animBg="1" autoUpdateAnimBg="0"/>
      <p:bldP spid="17415" grpId="0" animBg="1" autoUpdateAnimBg="0"/>
      <p:bldP spid="17416" grpId="0" autoUpdateAnimBg="0"/>
      <p:bldP spid="1741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FF"/>
                </a:solidFill>
              </a:rPr>
              <a:t>Student Examples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Find area </a:t>
            </a:r>
            <a:endParaRPr lang="en-US" baseline="30000" smtClean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Find volume</a:t>
            </a:r>
          </a:p>
        </p:txBody>
      </p:sp>
      <p:sp>
        <p:nvSpPr>
          <p:cNvPr id="12297" name="Rectangle 10"/>
          <p:cNvSpPr>
            <a:spLocks noChangeArrowheads="1"/>
          </p:cNvSpPr>
          <p:nvPr/>
        </p:nvSpPr>
        <p:spPr bwMode="auto">
          <a:xfrm>
            <a:off x="1447800" y="2895600"/>
            <a:ext cx="1295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Text Box 11"/>
          <p:cNvSpPr txBox="1">
            <a:spLocks noChangeArrowheads="1"/>
          </p:cNvSpPr>
          <p:nvPr/>
        </p:nvSpPr>
        <p:spPr bwMode="auto">
          <a:xfrm>
            <a:off x="2819400" y="3276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5cm</a:t>
            </a:r>
          </a:p>
        </p:txBody>
      </p:sp>
      <p:sp>
        <p:nvSpPr>
          <p:cNvPr id="12299" name="AutoShape 12"/>
          <p:cNvSpPr>
            <a:spLocks noChangeArrowheads="1"/>
          </p:cNvSpPr>
          <p:nvPr/>
        </p:nvSpPr>
        <p:spPr bwMode="auto">
          <a:xfrm>
            <a:off x="5943600" y="2895600"/>
            <a:ext cx="1219200" cy="1066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Text Box 13"/>
          <p:cNvSpPr txBox="1">
            <a:spLocks noChangeArrowheads="1"/>
          </p:cNvSpPr>
          <p:nvPr/>
        </p:nvSpPr>
        <p:spPr bwMode="auto">
          <a:xfrm>
            <a:off x="7315200" y="3200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5ft</a:t>
            </a:r>
          </a:p>
        </p:txBody>
      </p:sp>
    </p:spTree>
    <p:extLst>
      <p:ext uri="{BB962C8B-B14F-4D97-AF65-F5344CB8AC3E}">
        <p14:creationId xmlns:p14="http://schemas.microsoft.com/office/powerpoint/2010/main" val="184777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Jeff is going to cover the floor with 1 </a:t>
            </a:r>
            <a:r>
              <a:rPr lang="en-US" dirty="0" err="1" smtClean="0"/>
              <a:t>ft</a:t>
            </a:r>
            <a:r>
              <a:rPr lang="en-US" dirty="0" smtClean="0"/>
              <a:t> squares.  If the floor is a 10.5 by 10.5 room, how many squares will he need?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98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 have a cube safe.  What is the volume of the safe if the interior’s sides are 2ft.?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00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Hw</a:t>
            </a:r>
            <a:r>
              <a:rPr lang="en-US" dirty="0" smtClean="0"/>
              <a:t>: text pg. 12-14, #’s: 1-3, 18-40 even</a:t>
            </a:r>
            <a:r>
              <a:rPr lang="en-US" smtClean="0"/>
              <a:t>, 44,48,56,67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3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394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819400"/>
            <a:ext cx="7772400" cy="1975104"/>
          </a:xfrm>
        </p:spPr>
        <p:txBody>
          <a:bodyPr/>
          <a:lstStyle/>
          <a:p>
            <a:r>
              <a:rPr lang="en-US" dirty="0" smtClean="0"/>
              <a:t>1.2 Exponents and powers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2727960"/>
          </a:xfrm>
        </p:spPr>
        <p:txBody>
          <a:bodyPr/>
          <a:lstStyle/>
          <a:p>
            <a:r>
              <a:rPr lang="en-US" dirty="0" smtClean="0"/>
              <a:t>Objective: Students must demonstrate a knowledge of powers, basically the parts and what a power does.  They also have to show they can write a correct </a:t>
            </a:r>
            <a:r>
              <a:rPr lang="en-US" smtClean="0"/>
              <a:t>power problem.   </a:t>
            </a:r>
            <a:r>
              <a:rPr lang="en-US" dirty="0" smtClean="0"/>
              <a:t>They must be able to apply that to area and volume problems.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99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Properties of powers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Power: repeated multiplication of same number</a:t>
            </a:r>
          </a:p>
          <a:p>
            <a:pPr marL="990600" lvl="1" indent="-533400" eaLnBrk="1" hangingPunct="1"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marL="990600" lvl="1" indent="-533400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Ex: 4</a:t>
            </a:r>
            <a:r>
              <a:rPr lang="en-US" baseline="30000" dirty="0" smtClean="0">
                <a:solidFill>
                  <a:srgbClr val="FFFF00"/>
                </a:solidFill>
              </a:rPr>
              <a:t>3</a:t>
            </a:r>
            <a:r>
              <a:rPr lang="en-US" dirty="0" smtClean="0">
                <a:solidFill>
                  <a:srgbClr val="FFFF00"/>
                </a:solidFill>
              </a:rPr>
              <a:t> is 4 x 4 x 4</a:t>
            </a:r>
          </a:p>
          <a:p>
            <a:pPr marL="990600" lvl="1" indent="-533400" eaLnBrk="1" hangingPunct="1">
              <a:defRPr/>
            </a:pPr>
            <a:endParaRPr lang="en-US" dirty="0">
              <a:solidFill>
                <a:srgbClr val="FFFF00"/>
              </a:solidFill>
            </a:endParaRPr>
          </a:p>
          <a:p>
            <a:pPr marL="990600" lvl="1" indent="-533400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Exponential form is 4</a:t>
            </a:r>
            <a:r>
              <a:rPr lang="en-US" baseline="30000" dirty="0" smtClean="0">
                <a:solidFill>
                  <a:srgbClr val="FFFF00"/>
                </a:solidFill>
              </a:rPr>
              <a:t>3</a:t>
            </a:r>
          </a:p>
          <a:p>
            <a:pPr marL="609600" indent="-609600" eaLnBrk="1" hangingPunct="1">
              <a:defRPr/>
            </a:pPr>
            <a:endParaRPr lang="en-US" dirty="0" smtClean="0">
              <a:solidFill>
                <a:srgbClr val="0000FF"/>
              </a:solidFill>
            </a:endParaRPr>
          </a:p>
          <a:p>
            <a:pPr marL="990600" lvl="1" indent="-533400" eaLnBrk="1" hangingPunct="1">
              <a:buFontTx/>
              <a:buNone/>
              <a:defRPr/>
            </a:pPr>
            <a:endParaRPr lang="en-US" dirty="0" smtClean="0">
              <a:solidFill>
                <a:srgbClr val="0000FF"/>
              </a:solidFill>
            </a:endParaRPr>
          </a:p>
          <a:p>
            <a:pPr marL="609600" indent="-609600" eaLnBrk="1" hangingPunct="1">
              <a:buFontTx/>
              <a:buChar char="–"/>
              <a:defRPr/>
            </a:pPr>
            <a:endParaRPr lang="en-US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Power has 2 parts:</a:t>
            </a:r>
          </a:p>
          <a:p>
            <a:pPr lvl="1" eaLnBrk="1" hangingPunct="1">
              <a:buFontTx/>
              <a:buAutoNum type="arabicPeriod"/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Base: number being multiplied</a:t>
            </a:r>
          </a:p>
          <a:p>
            <a:pPr lvl="2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2</a:t>
            </a:r>
            <a:r>
              <a:rPr lang="en-US" baseline="30000" dirty="0" smtClean="0">
                <a:solidFill>
                  <a:srgbClr val="FFFF00"/>
                </a:solidFill>
              </a:rPr>
              <a:t>3</a:t>
            </a:r>
          </a:p>
          <a:p>
            <a:pPr lvl="1" eaLnBrk="1" hangingPunct="1">
              <a:buFontTx/>
              <a:buNone/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Exponent: number of times multiplying</a:t>
            </a:r>
          </a:p>
          <a:p>
            <a:pPr lvl="2" eaLnBrk="1" hangingPunct="1"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FF00"/>
                </a:solidFill>
              </a:rPr>
              <a:t>2</a:t>
            </a:r>
            <a:r>
              <a:rPr lang="en-US" baseline="30000" dirty="0" smtClean="0">
                <a:solidFill>
                  <a:srgbClr val="FFFF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47983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14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Express in words (T/</a:t>
            </a:r>
            <a:r>
              <a:rPr lang="en-US" dirty="0" err="1" smtClean="0"/>
              <a:t>sT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r>
              <a:rPr lang="en-US" baseline="30000" dirty="0" smtClean="0"/>
              <a:t>9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10</a:t>
            </a:r>
            <a:r>
              <a:rPr lang="en-US" baseline="30000" dirty="0" smtClean="0"/>
              <a:t>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x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r>
              <a:rPr lang="en-US" baseline="30000" dirty="0" smtClean="0"/>
              <a:t>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4</a:t>
            </a:r>
            <a:r>
              <a:rPr lang="en-US" baseline="30000" dirty="0" smtClean="0"/>
              <a:t>2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x</a:t>
            </a:r>
            <a:r>
              <a:rPr lang="en-US" baseline="30000" dirty="0" err="1" smtClean="0"/>
              <a:t>n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42729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Express as exponential form (T/</a:t>
            </a:r>
            <a:r>
              <a:rPr lang="en-US" dirty="0" err="1" smtClean="0"/>
              <a:t>st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Three to the fourth power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Seven squared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4 x 4 x 4 x 4 x 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3 to the </a:t>
            </a:r>
            <a:r>
              <a:rPr lang="en-US" dirty="0" err="1" smtClean="0"/>
              <a:t>wth</a:t>
            </a:r>
            <a:r>
              <a:rPr lang="en-US" dirty="0" smtClean="0"/>
              <a:t> power</a:t>
            </a:r>
          </a:p>
          <a:p>
            <a:endParaRPr lang="en-US" dirty="0"/>
          </a:p>
          <a:p>
            <a:r>
              <a:rPr lang="en-US" dirty="0" smtClean="0"/>
              <a:t>X cubed</a:t>
            </a:r>
          </a:p>
          <a:p>
            <a:endParaRPr lang="en-US" dirty="0"/>
          </a:p>
          <a:p>
            <a:r>
              <a:rPr lang="en-US" dirty="0" smtClean="0"/>
              <a:t>2 x 2 x 2</a:t>
            </a:r>
          </a:p>
          <a:p>
            <a:endParaRPr lang="en-US" dirty="0"/>
          </a:p>
          <a:p>
            <a:r>
              <a:rPr lang="en-US" dirty="0" smtClean="0"/>
              <a:t>A x 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8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Evaluate the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Evaluate when x = 5, x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Evaluate 6</a:t>
            </a:r>
            <a:r>
              <a:rPr lang="en-US" baseline="30000" dirty="0" smtClean="0"/>
              <a:t>4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51677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Student Examples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Evaluate y</a:t>
            </a:r>
            <a:r>
              <a:rPr lang="en-US" baseline="30000" dirty="0" smtClean="0"/>
              <a:t>3</a:t>
            </a:r>
            <a:r>
              <a:rPr lang="en-US" dirty="0" smtClean="0"/>
              <a:t> – 6 when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y = 7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Evaluate x</a:t>
            </a:r>
            <a:r>
              <a:rPr lang="en-US" baseline="30000" dirty="0"/>
              <a:t>2</a:t>
            </a:r>
            <a:r>
              <a:rPr lang="en-US" dirty="0"/>
              <a:t> when </a:t>
            </a:r>
          </a:p>
          <a:p>
            <a:pPr>
              <a:buNone/>
              <a:defRPr/>
            </a:pPr>
            <a:r>
              <a:rPr lang="en-US" dirty="0"/>
              <a:t>x = 1.2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Evaluate 10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Evaluate 5</a:t>
            </a:r>
            <a:r>
              <a:rPr lang="en-US" baseline="30000" dirty="0" smtClean="0"/>
              <a:t>3</a:t>
            </a: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Evaluate 4</a:t>
            </a:r>
            <a:r>
              <a:rPr lang="en-US" baseline="30000" dirty="0" smtClean="0"/>
              <a:t>4</a:t>
            </a:r>
            <a:endParaRPr lang="en-US" dirty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277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Grouping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Grouping symbols: ( ) or  { }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Do the inner symbol first.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Ex: {8 +(2 – 8)}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Evaluate (a + b)</a:t>
            </a:r>
            <a:r>
              <a:rPr lang="en-US" baseline="30000" dirty="0" smtClean="0"/>
              <a:t>2</a:t>
            </a:r>
            <a:r>
              <a:rPr lang="en-US" dirty="0" smtClean="0"/>
              <a:t> when a = 1 and b = 2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Evaluate (a</a:t>
            </a:r>
            <a:r>
              <a:rPr lang="en-US" baseline="30000" dirty="0" smtClean="0"/>
              <a:t>2</a:t>
            </a:r>
            <a:r>
              <a:rPr lang="en-US" dirty="0" smtClean="0"/>
              <a:t>)+(b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79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593</TotalTime>
  <Words>409</Words>
  <Application>Microsoft Office PowerPoint</Application>
  <PresentationFormat>On-screen Show (4:3)</PresentationFormat>
  <Paragraphs>124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Metro</vt:lpstr>
      <vt:lpstr>REVIEW QUESTIONS</vt:lpstr>
      <vt:lpstr>PowerPoint Presentation</vt:lpstr>
      <vt:lpstr>1.2 Exponents and powers</vt:lpstr>
      <vt:lpstr>Properties of powers</vt:lpstr>
      <vt:lpstr>Express in words (T/sT)</vt:lpstr>
      <vt:lpstr>Express as exponential form (T/st)</vt:lpstr>
      <vt:lpstr>Evaluate the power</vt:lpstr>
      <vt:lpstr>Student Examples</vt:lpstr>
      <vt:lpstr>Grouping Symbols</vt:lpstr>
      <vt:lpstr>Evaluate</vt:lpstr>
      <vt:lpstr>Powers in formulas</vt:lpstr>
      <vt:lpstr>Powers in formulas</vt:lpstr>
      <vt:lpstr>Student Examples</vt:lpstr>
      <vt:lpstr>Word problem</vt:lpstr>
      <vt:lpstr>Word Problem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QUESTIONS</dc:title>
  <dc:creator>Garth Fiedler</dc:creator>
  <cp:lastModifiedBy>Garth Fiedler</cp:lastModifiedBy>
  <cp:revision>11</cp:revision>
  <dcterms:created xsi:type="dcterms:W3CDTF">2012-04-26T13:43:14Z</dcterms:created>
  <dcterms:modified xsi:type="dcterms:W3CDTF">2014-08-08T18:14:16Z</dcterms:modified>
</cp:coreProperties>
</file>